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321" r:id="rId5"/>
    <p:sldId id="322" r:id="rId6"/>
    <p:sldId id="259" r:id="rId7"/>
    <p:sldId id="269" r:id="rId8"/>
    <p:sldId id="270" r:id="rId9"/>
    <p:sldId id="277" r:id="rId10"/>
    <p:sldId id="271" r:id="rId11"/>
    <p:sldId id="279" r:id="rId12"/>
    <p:sldId id="281" r:id="rId13"/>
    <p:sldId id="323" r:id="rId14"/>
    <p:sldId id="324" r:id="rId15"/>
    <p:sldId id="280" r:id="rId16"/>
    <p:sldId id="306" r:id="rId17"/>
    <p:sldId id="282" r:id="rId18"/>
    <p:sldId id="283" r:id="rId19"/>
    <p:sldId id="310" r:id="rId20"/>
    <p:sldId id="309" r:id="rId21"/>
    <p:sldId id="307" r:id="rId22"/>
    <p:sldId id="308" r:id="rId23"/>
    <p:sldId id="311" r:id="rId24"/>
    <p:sldId id="312" r:id="rId25"/>
    <p:sldId id="314" r:id="rId26"/>
    <p:sldId id="313" r:id="rId27"/>
    <p:sldId id="319" r:id="rId28"/>
    <p:sldId id="315" r:id="rId29"/>
    <p:sldId id="317" r:id="rId30"/>
    <p:sldId id="316" r:id="rId31"/>
    <p:sldId id="318" r:id="rId32"/>
    <p:sldId id="325" r:id="rId33"/>
    <p:sldId id="326" r:id="rId34"/>
    <p:sldId id="327" r:id="rId35"/>
    <p:sldId id="328" r:id="rId36"/>
    <p:sldId id="329" r:id="rId37"/>
    <p:sldId id="32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Bel" userId="8b403698980c942c" providerId="LiveId" clId="{46C9F5B0-1941-4A93-82D5-B32887BD9E18}"/>
    <pc:docChg chg="modSld">
      <pc:chgData name="Filip Bel" userId="8b403698980c942c" providerId="LiveId" clId="{46C9F5B0-1941-4A93-82D5-B32887BD9E18}" dt="2018-06-07T19:24:14.357" v="13" actId="20577"/>
      <pc:docMkLst>
        <pc:docMk/>
      </pc:docMkLst>
      <pc:sldChg chg="modSp">
        <pc:chgData name="Filip Bel" userId="8b403698980c942c" providerId="LiveId" clId="{46C9F5B0-1941-4A93-82D5-B32887BD9E18}" dt="2018-06-07T19:24:14.357" v="13" actId="20577"/>
        <pc:sldMkLst>
          <pc:docMk/>
          <pc:sldMk cId="3657401021" sldId="256"/>
        </pc:sldMkLst>
        <pc:spChg chg="mod">
          <ac:chgData name="Filip Bel" userId="8b403698980c942c" providerId="LiveId" clId="{46C9F5B0-1941-4A93-82D5-B32887BD9E18}" dt="2018-06-07T19:24:14.357" v="13" actId="20577"/>
          <ac:spMkLst>
            <pc:docMk/>
            <pc:sldMk cId="3657401021" sldId="256"/>
            <ac:spMk id="6" creationId="{C44D782C-7593-43AE-AEA6-7CED5C3A66DA}"/>
          </ac:spMkLst>
        </pc:spChg>
      </pc:sldChg>
    </pc:docChg>
  </pc:docChgLst>
  <pc:docChgLst>
    <pc:chgData name="Filip Bel" userId="8b403698980c942c" providerId="LiveId" clId="{8C17877D-27F7-4D0A-8844-B33065EBCFD3}"/>
    <pc:docChg chg="undo redo custSel addSld modSld">
      <pc:chgData name="Filip Bel" userId="8b403698980c942c" providerId="LiveId" clId="{8C17877D-27F7-4D0A-8844-B33065EBCFD3}" dt="2018-04-20T11:01:46.348" v="1219" actId="1076"/>
      <pc:docMkLst>
        <pc:docMk/>
      </pc:docMkLst>
      <pc:sldChg chg="modSp">
        <pc:chgData name="Filip Bel" userId="8b403698980c942c" providerId="LiveId" clId="{8C17877D-27F7-4D0A-8844-B33065EBCFD3}" dt="2018-04-21T13:57:19.060" v="826" actId="14100"/>
        <pc:sldMkLst>
          <pc:docMk/>
          <pc:sldMk cId="2345501485" sldId="259"/>
        </pc:sldMkLst>
        <pc:spChg chg="mod">
          <ac:chgData name="Filip Bel" userId="8b403698980c942c" providerId="LiveId" clId="{8C17877D-27F7-4D0A-8844-B33065EBCFD3}" dt="2018-04-21T13:13:02.660" v="665" actId="113"/>
          <ac:spMkLst>
            <pc:docMk/>
            <pc:sldMk cId="2345501485" sldId="259"/>
            <ac:spMk id="2" creationId="{501690E4-457A-448A-AFED-8E9F12CA26F3}"/>
          </ac:spMkLst>
        </pc:spChg>
        <pc:picChg chg="mod">
          <ac:chgData name="Filip Bel" userId="8b403698980c942c" providerId="LiveId" clId="{8C17877D-27F7-4D0A-8844-B33065EBCFD3}" dt="2018-04-21T13:57:19.060" v="826" actId="14100"/>
          <ac:picMkLst>
            <pc:docMk/>
            <pc:sldMk cId="2345501485" sldId="259"/>
            <ac:picMk id="9" creationId="{AC9C89C8-8645-47F4-8221-9385EECDBC46}"/>
          </ac:picMkLst>
        </pc:picChg>
      </pc:sldChg>
      <pc:sldChg chg="modSp">
        <pc:chgData name="Filip Bel" userId="8b403698980c942c" providerId="LiveId" clId="{8C17877D-27F7-4D0A-8844-B33065EBCFD3}" dt="2018-04-21T13:13:15.960" v="668" actId="1035"/>
        <pc:sldMkLst>
          <pc:docMk/>
          <pc:sldMk cId="53566574" sldId="269"/>
        </pc:sldMkLst>
        <pc:spChg chg="mod">
          <ac:chgData name="Filip Bel" userId="8b403698980c942c" providerId="LiveId" clId="{8C17877D-27F7-4D0A-8844-B33065EBCFD3}" dt="2018-04-21T13:13:15.960" v="668" actId="1035"/>
          <ac:spMkLst>
            <pc:docMk/>
            <pc:sldMk cId="53566574" sldId="269"/>
            <ac:spMk id="5" creationId="{830C24C0-1DA4-4754-96E9-E995F9E6027C}"/>
          </ac:spMkLst>
        </pc:spChg>
      </pc:sldChg>
      <pc:sldChg chg="modSp">
        <pc:chgData name="Filip Bel" userId="8b403698980c942c" providerId="LiveId" clId="{8C17877D-27F7-4D0A-8844-B33065EBCFD3}" dt="2018-04-21T13:14:42.070" v="685" actId="1076"/>
        <pc:sldMkLst>
          <pc:docMk/>
          <pc:sldMk cId="142441510" sldId="270"/>
        </pc:sldMkLst>
        <pc:spChg chg="mod">
          <ac:chgData name="Filip Bel" userId="8b403698980c942c" providerId="LiveId" clId="{8C17877D-27F7-4D0A-8844-B33065EBCFD3}" dt="2018-04-21T13:14:42.070" v="685" actId="1076"/>
          <ac:spMkLst>
            <pc:docMk/>
            <pc:sldMk cId="142441510" sldId="270"/>
            <ac:spMk id="2" creationId="{501690E4-457A-448A-AFED-8E9F12CA26F3}"/>
          </ac:spMkLst>
        </pc:spChg>
      </pc:sldChg>
      <pc:sldChg chg="modSp">
        <pc:chgData name="Filip Bel" userId="8b403698980c942c" providerId="LiveId" clId="{8C17877D-27F7-4D0A-8844-B33065EBCFD3}" dt="2018-04-21T13:14:57.931" v="687" actId="1035"/>
        <pc:sldMkLst>
          <pc:docMk/>
          <pc:sldMk cId="1025413970" sldId="271"/>
        </pc:sldMkLst>
        <pc:spChg chg="mod">
          <ac:chgData name="Filip Bel" userId="8b403698980c942c" providerId="LiveId" clId="{8C17877D-27F7-4D0A-8844-B33065EBCFD3}" dt="2018-04-21T13:14:57.931" v="687" actId="1035"/>
          <ac:spMkLst>
            <pc:docMk/>
            <pc:sldMk cId="1025413970" sldId="271"/>
            <ac:spMk id="2" creationId="{501690E4-457A-448A-AFED-8E9F12CA26F3}"/>
          </ac:spMkLst>
        </pc:spChg>
      </pc:sldChg>
      <pc:sldChg chg="modSp">
        <pc:chgData name="Filip Bel" userId="8b403698980c942c" providerId="LiveId" clId="{8C17877D-27F7-4D0A-8844-B33065EBCFD3}" dt="2018-04-21T14:33:28.481" v="975" actId="14100"/>
        <pc:sldMkLst>
          <pc:docMk/>
          <pc:sldMk cId="1739805601" sldId="277"/>
        </pc:sldMkLst>
        <pc:spChg chg="mod">
          <ac:chgData name="Filip Bel" userId="8b403698980c942c" providerId="LiveId" clId="{8C17877D-27F7-4D0A-8844-B33065EBCFD3}" dt="2018-04-21T13:14:38.450" v="684" actId="1076"/>
          <ac:spMkLst>
            <pc:docMk/>
            <pc:sldMk cId="1739805601" sldId="277"/>
            <ac:spMk id="2" creationId="{501690E4-457A-448A-AFED-8E9F12CA26F3}"/>
          </ac:spMkLst>
        </pc:spChg>
        <pc:spChg chg="mod">
          <ac:chgData name="Filip Bel" userId="8b403698980c942c" providerId="LiveId" clId="{8C17877D-27F7-4D0A-8844-B33065EBCFD3}" dt="2018-04-21T14:33:28.481" v="975" actId="14100"/>
          <ac:spMkLst>
            <pc:docMk/>
            <pc:sldMk cId="1739805601" sldId="277"/>
            <ac:spMk id="4" creationId="{EA9301F4-ECF4-4918-A30B-60FCC9D1FA21}"/>
          </ac:spMkLst>
        </pc:spChg>
      </pc:sldChg>
      <pc:sldChg chg="modSp">
        <pc:chgData name="Filip Bel" userId="8b403698980c942c" providerId="LiveId" clId="{8C17877D-27F7-4D0A-8844-B33065EBCFD3}" dt="2018-04-21T13:15:18.131" v="688" actId="1076"/>
        <pc:sldMkLst>
          <pc:docMk/>
          <pc:sldMk cId="2822145017" sldId="279"/>
        </pc:sldMkLst>
        <pc:spChg chg="mod">
          <ac:chgData name="Filip Bel" userId="8b403698980c942c" providerId="LiveId" clId="{8C17877D-27F7-4D0A-8844-B33065EBCFD3}" dt="2018-04-21T13:15:18.131" v="688" actId="1076"/>
          <ac:spMkLst>
            <pc:docMk/>
            <pc:sldMk cId="2822145017" sldId="279"/>
            <ac:spMk id="2" creationId="{501690E4-457A-448A-AFED-8E9F12CA26F3}"/>
          </ac:spMkLst>
        </pc:spChg>
      </pc:sldChg>
      <pc:sldChg chg="modSp">
        <pc:chgData name="Filip Bel" userId="8b403698980c942c" providerId="LiveId" clId="{8C17877D-27F7-4D0A-8844-B33065EBCFD3}" dt="2018-04-21T14:36:13.481" v="1016" actId="1076"/>
        <pc:sldMkLst>
          <pc:docMk/>
          <pc:sldMk cId="3663394444" sldId="280"/>
        </pc:sldMkLst>
        <pc:spChg chg="mod">
          <ac:chgData name="Filip Bel" userId="8b403698980c942c" providerId="LiveId" clId="{8C17877D-27F7-4D0A-8844-B33065EBCFD3}" dt="2018-04-21T14:36:13.481" v="1016" actId="1076"/>
          <ac:spMkLst>
            <pc:docMk/>
            <pc:sldMk cId="3663394444" sldId="280"/>
            <ac:spMk id="2" creationId="{501690E4-457A-448A-AFED-8E9F12CA26F3}"/>
          </ac:spMkLst>
        </pc:spChg>
        <pc:spChg chg="mod">
          <ac:chgData name="Filip Bel" userId="8b403698980c942c" providerId="LiveId" clId="{8C17877D-27F7-4D0A-8844-B33065EBCFD3}" dt="2018-04-21T14:35:13.712" v="977" actId="14100"/>
          <ac:spMkLst>
            <pc:docMk/>
            <pc:sldMk cId="3663394444" sldId="280"/>
            <ac:spMk id="5" creationId="{830C24C0-1DA4-4754-96E9-E995F9E6027C}"/>
          </ac:spMkLst>
        </pc:spChg>
      </pc:sldChg>
      <pc:sldChg chg="modSp">
        <pc:chgData name="Filip Bel" userId="8b403698980c942c" providerId="LiveId" clId="{8C17877D-27F7-4D0A-8844-B33065EBCFD3}" dt="2018-04-21T13:28:02.593" v="806" actId="1036"/>
        <pc:sldMkLst>
          <pc:docMk/>
          <pc:sldMk cId="3047249068" sldId="281"/>
        </pc:sldMkLst>
        <pc:spChg chg="mod">
          <ac:chgData name="Filip Bel" userId="8b403698980c942c" providerId="LiveId" clId="{8C17877D-27F7-4D0A-8844-B33065EBCFD3}" dt="2018-04-21T13:28:02.593" v="806" actId="1036"/>
          <ac:spMkLst>
            <pc:docMk/>
            <pc:sldMk cId="3047249068" sldId="281"/>
            <ac:spMk id="2" creationId="{501690E4-457A-448A-AFED-8E9F12CA26F3}"/>
          </ac:spMkLst>
        </pc:spChg>
        <pc:spChg chg="mod">
          <ac:chgData name="Filip Bel" userId="8b403698980c942c" providerId="LiveId" clId="{8C17877D-27F7-4D0A-8844-B33065EBCFD3}" dt="2018-04-21T12:38:57.134" v="1" actId="403"/>
          <ac:spMkLst>
            <pc:docMk/>
            <pc:sldMk cId="3047249068" sldId="281"/>
            <ac:spMk id="3" creationId="{F9A1A98C-5F40-4806-8A28-2379421E0C2D}"/>
          </ac:spMkLst>
        </pc:spChg>
      </pc:sldChg>
      <pc:sldChg chg="modSp">
        <pc:chgData name="Filip Bel" userId="8b403698980c942c" providerId="LiveId" clId="{8C17877D-27F7-4D0A-8844-B33065EBCFD3}" dt="2018-04-21T13:18:10.688" v="715" actId="14100"/>
        <pc:sldMkLst>
          <pc:docMk/>
          <pc:sldMk cId="1608400511" sldId="282"/>
        </pc:sldMkLst>
        <pc:spChg chg="mod">
          <ac:chgData name="Filip Bel" userId="8b403698980c942c" providerId="LiveId" clId="{8C17877D-27F7-4D0A-8844-B33065EBCFD3}" dt="2018-04-21T13:16:28.809" v="703" actId="1036"/>
          <ac:spMkLst>
            <pc:docMk/>
            <pc:sldMk cId="1608400511" sldId="282"/>
            <ac:spMk id="10" creationId="{01A9BA07-DB6C-416A-A580-F6042602A8B2}"/>
          </ac:spMkLst>
        </pc:spChg>
        <pc:picChg chg="mod">
          <ac:chgData name="Filip Bel" userId="8b403698980c942c" providerId="LiveId" clId="{8C17877D-27F7-4D0A-8844-B33065EBCFD3}" dt="2018-04-21T13:18:10.688" v="715" actId="14100"/>
          <ac:picMkLst>
            <pc:docMk/>
            <pc:sldMk cId="1608400511" sldId="282"/>
            <ac:picMk id="2" creationId="{3D64778A-7ED9-4CDD-BF0E-3D6E5D1AAEC0}"/>
          </ac:picMkLst>
        </pc:picChg>
      </pc:sldChg>
      <pc:sldChg chg="addSp modSp">
        <pc:chgData name="Filip Bel" userId="8b403698980c942c" providerId="LiveId" clId="{8C17877D-27F7-4D0A-8844-B33065EBCFD3}" dt="2018-04-21T15:05:13.475" v="1103" actId="1037"/>
        <pc:sldMkLst>
          <pc:docMk/>
          <pc:sldMk cId="4194675982" sldId="283"/>
        </pc:sldMkLst>
        <pc:spChg chg="add mod">
          <ac:chgData name="Filip Bel" userId="8b403698980c942c" providerId="LiveId" clId="{8C17877D-27F7-4D0A-8844-B33065EBCFD3}" dt="2018-04-21T15:04:59.648" v="1090" actId="20577"/>
          <ac:spMkLst>
            <pc:docMk/>
            <pc:sldMk cId="4194675982" sldId="283"/>
            <ac:spMk id="5" creationId="{3ABEEC49-8070-476D-85F2-6C1F95151ECE}"/>
          </ac:spMkLst>
        </pc:spChg>
        <pc:spChg chg="add mod">
          <ac:chgData name="Filip Bel" userId="8b403698980c942c" providerId="LiveId" clId="{8C17877D-27F7-4D0A-8844-B33065EBCFD3}" dt="2018-04-21T15:05:13.475" v="1103" actId="1037"/>
          <ac:spMkLst>
            <pc:docMk/>
            <pc:sldMk cId="4194675982" sldId="283"/>
            <ac:spMk id="6" creationId="{267F398D-743E-46F3-A933-F2BCECD338E3}"/>
          </ac:spMkLst>
        </pc:spChg>
        <pc:spChg chg="mod">
          <ac:chgData name="Filip Bel" userId="8b403698980c942c" providerId="LiveId" clId="{8C17877D-27F7-4D0A-8844-B33065EBCFD3}" dt="2018-04-21T13:17:09.833" v="704" actId="1076"/>
          <ac:spMkLst>
            <pc:docMk/>
            <pc:sldMk cId="4194675982" sldId="283"/>
            <ac:spMk id="13" creationId="{999BA1F7-1FDB-4D54-A2FC-880ABE42D9C0}"/>
          </ac:spMkLst>
        </pc:spChg>
      </pc:sldChg>
      <pc:sldChg chg="modSp">
        <pc:chgData name="Filip Bel" userId="8b403698980c942c" providerId="LiveId" clId="{8C17877D-27F7-4D0A-8844-B33065EBCFD3}" dt="2018-04-21T14:36:17.630" v="1017" actId="1076"/>
        <pc:sldMkLst>
          <pc:docMk/>
          <pc:sldMk cId="2451636646" sldId="306"/>
        </pc:sldMkLst>
        <pc:spChg chg="mod">
          <ac:chgData name="Filip Bel" userId="8b403698980c942c" providerId="LiveId" clId="{8C17877D-27F7-4D0A-8844-B33065EBCFD3}" dt="2018-04-21T14:36:17.630" v="1017" actId="1076"/>
          <ac:spMkLst>
            <pc:docMk/>
            <pc:sldMk cId="2451636646" sldId="306"/>
            <ac:spMk id="2" creationId="{501690E4-457A-448A-AFED-8E9F12CA26F3}"/>
          </ac:spMkLst>
        </pc:spChg>
      </pc:sldChg>
      <pc:sldChg chg="addSp delSp modSp">
        <pc:chgData name="Filip Bel" userId="8b403698980c942c" providerId="LiveId" clId="{8C17877D-27F7-4D0A-8844-B33065EBCFD3}" dt="2018-04-21T15:09:53.628" v="1117" actId="14100"/>
        <pc:sldMkLst>
          <pc:docMk/>
          <pc:sldMk cId="2305620644" sldId="307"/>
        </pc:sldMkLst>
        <pc:spChg chg="mod">
          <ac:chgData name="Filip Bel" userId="8b403698980c942c" providerId="LiveId" clId="{8C17877D-27F7-4D0A-8844-B33065EBCFD3}" dt="2018-04-21T13:19:18.323" v="732" actId="1035"/>
          <ac:spMkLst>
            <pc:docMk/>
            <pc:sldMk cId="2305620644" sldId="307"/>
            <ac:spMk id="7" creationId="{E1BCDC8B-D371-469D-A025-C1625886A199}"/>
          </ac:spMkLst>
        </pc:spChg>
        <pc:spChg chg="add del">
          <ac:chgData name="Filip Bel" userId="8b403698980c942c" providerId="LiveId" clId="{8C17877D-27F7-4D0A-8844-B33065EBCFD3}" dt="2018-04-21T15:09:51.293" v="1115" actId="478"/>
          <ac:spMkLst>
            <pc:docMk/>
            <pc:sldMk cId="2305620644" sldId="307"/>
            <ac:spMk id="8" creationId="{124611EB-CD2A-44B3-8758-68490A329016}"/>
          </ac:spMkLst>
        </pc:spChg>
        <pc:spChg chg="add del">
          <ac:chgData name="Filip Bel" userId="8b403698980c942c" providerId="LiveId" clId="{8C17877D-27F7-4D0A-8844-B33065EBCFD3}" dt="2018-04-21T15:09:52.847" v="1116" actId="478"/>
          <ac:spMkLst>
            <pc:docMk/>
            <pc:sldMk cId="2305620644" sldId="307"/>
            <ac:spMk id="9" creationId="{A7A2415F-AF95-49F9-8B14-E67E07998180}"/>
          </ac:spMkLst>
        </pc:spChg>
        <pc:spChg chg="add">
          <ac:chgData name="Filip Bel" userId="8b403698980c942c" providerId="LiveId" clId="{8C17877D-27F7-4D0A-8844-B33065EBCFD3}" dt="2018-04-21T15:09:53.628" v="1117" actId="14100"/>
          <ac:spMkLst>
            <pc:docMk/>
            <pc:sldMk cId="2305620644" sldId="307"/>
            <ac:spMk id="10" creationId="{EE6A0B3B-5793-4D07-BE09-191BBA300139}"/>
          </ac:spMkLst>
        </pc:spChg>
        <pc:spChg chg="add">
          <ac:chgData name="Filip Bel" userId="8b403698980c942c" providerId="LiveId" clId="{8C17877D-27F7-4D0A-8844-B33065EBCFD3}" dt="2018-04-21T15:09:53.628" v="1117" actId="14100"/>
          <ac:spMkLst>
            <pc:docMk/>
            <pc:sldMk cId="2305620644" sldId="307"/>
            <ac:spMk id="11" creationId="{728AB00D-1E68-40D3-B088-A72DB4F14D0B}"/>
          </ac:spMkLst>
        </pc:spChg>
        <pc:spChg chg="mod">
          <ac:chgData name="Filip Bel" userId="8b403698980c942c" providerId="LiveId" clId="{8C17877D-27F7-4D0A-8844-B33065EBCFD3}" dt="2018-04-21T13:19:20.053" v="733" actId="1035"/>
          <ac:spMkLst>
            <pc:docMk/>
            <pc:sldMk cId="2305620644" sldId="307"/>
            <ac:spMk id="13" creationId="{999BA1F7-1FDB-4D54-A2FC-880ABE42D9C0}"/>
          </ac:spMkLst>
        </pc:spChg>
        <pc:picChg chg="add del mod">
          <ac:chgData name="Filip Bel" userId="8b403698980c942c" providerId="LiveId" clId="{8C17877D-27F7-4D0A-8844-B33065EBCFD3}" dt="2018-04-21T14:58:10.451" v="1034" actId="14100"/>
          <ac:picMkLst>
            <pc:docMk/>
            <pc:sldMk cId="2305620644" sldId="307"/>
            <ac:picMk id="3" creationId="{8678FD8D-4B3C-492F-B3B1-5768BCD642A2}"/>
          </ac:picMkLst>
        </pc:picChg>
        <pc:picChg chg="add del mod ord">
          <ac:chgData name="Filip Bel" userId="8b403698980c942c" providerId="LiveId" clId="{8C17877D-27F7-4D0A-8844-B33065EBCFD3}" dt="2018-04-21T14:58:08.165" v="1030" actId="14100"/>
          <ac:picMkLst>
            <pc:docMk/>
            <pc:sldMk cId="2305620644" sldId="307"/>
            <ac:picMk id="4" creationId="{96DF2202-EE75-447C-8888-32DDC42EE273}"/>
          </ac:picMkLst>
        </pc:picChg>
        <pc:picChg chg="add del mod">
          <ac:chgData name="Filip Bel" userId="8b403698980c942c" providerId="LiveId" clId="{8C17877D-27F7-4D0A-8844-B33065EBCFD3}" dt="2018-04-21T14:57:50.964" v="1027" actId="14100"/>
          <ac:picMkLst>
            <pc:docMk/>
            <pc:sldMk cId="2305620644" sldId="307"/>
            <ac:picMk id="5" creationId="{551D2721-F334-470F-8E03-5E8C8DC39BAE}"/>
          </ac:picMkLst>
        </pc:picChg>
      </pc:sldChg>
      <pc:sldChg chg="addSp delSp modSp">
        <pc:chgData name="Filip Bel" userId="8b403698980c942c" providerId="LiveId" clId="{8C17877D-27F7-4D0A-8844-B33065EBCFD3}" dt="2018-04-21T15:10:13.633" v="1119" actId="1038"/>
        <pc:sldMkLst>
          <pc:docMk/>
          <pc:sldMk cId="1515366244" sldId="308"/>
        </pc:sldMkLst>
        <pc:spChg chg="add mod">
          <ac:chgData name="Filip Bel" userId="8b403698980c942c" providerId="LiveId" clId="{8C17877D-27F7-4D0A-8844-B33065EBCFD3}" dt="2018-04-21T15:10:13.633" v="1119" actId="1038"/>
          <ac:spMkLst>
            <pc:docMk/>
            <pc:sldMk cId="1515366244" sldId="308"/>
            <ac:spMk id="6" creationId="{287EEBA1-F558-41EB-8CAB-E7586A2951D4}"/>
          </ac:spMkLst>
        </pc:spChg>
        <pc:spChg chg="add">
          <ac:chgData name="Filip Bel" userId="8b403698980c942c" providerId="LiveId" clId="{8C17877D-27F7-4D0A-8844-B33065EBCFD3}" dt="2018-04-21T15:06:20.479" v="1109" actId="1038"/>
          <ac:spMkLst>
            <pc:docMk/>
            <pc:sldMk cId="1515366244" sldId="308"/>
            <ac:spMk id="7" creationId="{ABF528B8-BD8E-4D1D-986A-503B8AEAF71C}"/>
          </ac:spMkLst>
        </pc:spChg>
        <pc:spChg chg="mod">
          <ac:chgData name="Filip Bel" userId="8b403698980c942c" providerId="LiveId" clId="{8C17877D-27F7-4D0A-8844-B33065EBCFD3}" dt="2018-04-21T13:19:29.320" v="734" actId="1076"/>
          <ac:spMkLst>
            <pc:docMk/>
            <pc:sldMk cId="1515366244" sldId="308"/>
            <ac:spMk id="13" creationId="{999BA1F7-1FDB-4D54-A2FC-880ABE42D9C0}"/>
          </ac:spMkLst>
        </pc:spChg>
        <pc:picChg chg="del">
          <ac:chgData name="Filip Bel" userId="8b403698980c942c" providerId="LiveId" clId="{8C17877D-27F7-4D0A-8844-B33065EBCFD3}" dt="2018-04-21T14:58:37.737" v="1041" actId="478"/>
          <ac:picMkLst>
            <pc:docMk/>
            <pc:sldMk cId="1515366244" sldId="308"/>
            <ac:picMk id="2" creationId="{EC49EB10-84FD-4056-9C9F-B14979471A75}"/>
          </ac:picMkLst>
        </pc:picChg>
        <pc:picChg chg="add mod ord">
          <ac:chgData name="Filip Bel" userId="8b403698980c942c" providerId="LiveId" clId="{8C17877D-27F7-4D0A-8844-B33065EBCFD3}" dt="2018-04-21T14:58:35.819" v="1040" actId="167"/>
          <ac:picMkLst>
            <pc:docMk/>
            <pc:sldMk cId="1515366244" sldId="308"/>
            <ac:picMk id="4" creationId="{35BB3FCB-5253-45A9-865F-516E3321A045}"/>
          </ac:picMkLst>
        </pc:picChg>
      </pc:sldChg>
      <pc:sldChg chg="addSp modSp">
        <pc:chgData name="Filip Bel" userId="8b403698980c942c" providerId="LiveId" clId="{8C17877D-27F7-4D0A-8844-B33065EBCFD3}" dt="2018-04-21T15:06:12.789" v="1107" actId="14100"/>
        <pc:sldMkLst>
          <pc:docMk/>
          <pc:sldMk cId="685239941" sldId="309"/>
        </pc:sldMkLst>
        <pc:spChg chg="add">
          <ac:chgData name="Filip Bel" userId="8b403698980c942c" providerId="LiveId" clId="{8C17877D-27F7-4D0A-8844-B33065EBCFD3}" dt="2018-04-21T15:06:12.789" v="1107" actId="14100"/>
          <ac:spMkLst>
            <pc:docMk/>
            <pc:sldMk cId="685239941" sldId="309"/>
            <ac:spMk id="5" creationId="{4340F0F2-DE46-4C8C-9222-6A4D07E2A2DC}"/>
          </ac:spMkLst>
        </pc:spChg>
        <pc:spChg chg="add">
          <ac:chgData name="Filip Bel" userId="8b403698980c942c" providerId="LiveId" clId="{8C17877D-27F7-4D0A-8844-B33065EBCFD3}" dt="2018-04-21T15:06:12.789" v="1107" actId="14100"/>
          <ac:spMkLst>
            <pc:docMk/>
            <pc:sldMk cId="685239941" sldId="309"/>
            <ac:spMk id="6" creationId="{32D28074-52CD-4028-9F21-641C2B4A0877}"/>
          </ac:spMkLst>
        </pc:spChg>
        <pc:spChg chg="mod">
          <ac:chgData name="Filip Bel" userId="8b403698980c942c" providerId="LiveId" clId="{8C17877D-27F7-4D0A-8844-B33065EBCFD3}" dt="2018-04-21T13:18:22.650" v="718" actId="1076"/>
          <ac:spMkLst>
            <pc:docMk/>
            <pc:sldMk cId="685239941" sldId="309"/>
            <ac:spMk id="13" creationId="{999BA1F7-1FDB-4D54-A2FC-880ABE42D9C0}"/>
          </ac:spMkLst>
        </pc:spChg>
      </pc:sldChg>
      <pc:sldChg chg="addSp delSp modSp">
        <pc:chgData name="Filip Bel" userId="8b403698980c942c" providerId="LiveId" clId="{8C17877D-27F7-4D0A-8844-B33065EBCFD3}" dt="2018-04-21T15:08:54.463" v="1114" actId="1076"/>
        <pc:sldMkLst>
          <pc:docMk/>
          <pc:sldMk cId="1894022111" sldId="310"/>
        </pc:sldMkLst>
        <pc:spChg chg="mod">
          <ac:chgData name="Filip Bel" userId="8b403698980c942c" providerId="LiveId" clId="{8C17877D-27F7-4D0A-8844-B33065EBCFD3}" dt="2018-04-21T13:17:36.209" v="708" actId="14100"/>
          <ac:spMkLst>
            <pc:docMk/>
            <pc:sldMk cId="1894022111" sldId="310"/>
            <ac:spMk id="4" creationId="{0B8C58DC-0199-45AF-90D7-2AA8B353CDBF}"/>
          </ac:spMkLst>
        </pc:spChg>
        <pc:spChg chg="mod">
          <ac:chgData name="Filip Bel" userId="8b403698980c942c" providerId="LiveId" clId="{8C17877D-27F7-4D0A-8844-B33065EBCFD3}" dt="2018-04-21T13:18:12.725" v="717" actId="1036"/>
          <ac:spMkLst>
            <pc:docMk/>
            <pc:sldMk cId="1894022111" sldId="310"/>
            <ac:spMk id="5" creationId="{79A911B2-054F-42C6-93F2-C4CC39191FB7}"/>
          </ac:spMkLst>
        </pc:spChg>
        <pc:spChg chg="add mod">
          <ac:chgData name="Filip Bel" userId="8b403698980c942c" providerId="LiveId" clId="{8C17877D-27F7-4D0A-8844-B33065EBCFD3}" dt="2018-04-21T15:06:08.518" v="1106" actId="2711"/>
          <ac:spMkLst>
            <pc:docMk/>
            <pc:sldMk cId="1894022111" sldId="310"/>
            <ac:spMk id="7" creationId="{398F8812-4544-4145-BDB1-7C56BCA3EB3A}"/>
          </ac:spMkLst>
        </pc:spChg>
        <pc:spChg chg="add">
          <ac:chgData name="Filip Bel" userId="8b403698980c942c" providerId="LiveId" clId="{8C17877D-27F7-4D0A-8844-B33065EBCFD3}" dt="2018-04-21T15:05:29.990" v="1104" actId="1076"/>
          <ac:spMkLst>
            <pc:docMk/>
            <pc:sldMk cId="1894022111" sldId="310"/>
            <ac:spMk id="8" creationId="{941115CC-1D2B-4E86-8211-DAFBF775E342}"/>
          </ac:spMkLst>
        </pc:spChg>
        <pc:spChg chg="add del mod">
          <ac:chgData name="Filip Bel" userId="8b403698980c942c" providerId="LiveId" clId="{8C17877D-27F7-4D0A-8844-B33065EBCFD3}" dt="2018-04-21T15:08:54.463" v="1114" actId="1076"/>
          <ac:spMkLst>
            <pc:docMk/>
            <pc:sldMk cId="1894022111" sldId="310"/>
            <ac:spMk id="13" creationId="{999BA1F7-1FDB-4D54-A2FC-880ABE42D9C0}"/>
          </ac:spMkLst>
        </pc:spChg>
      </pc:sldChg>
      <pc:sldChg chg="modSp">
        <pc:chgData name="Filip Bel" userId="8b403698980c942c" providerId="LiveId" clId="{8C17877D-27F7-4D0A-8844-B33065EBCFD3}" dt="2018-04-21T13:21:48.296" v="753" actId="1076"/>
        <pc:sldMkLst>
          <pc:docMk/>
          <pc:sldMk cId="2979119497" sldId="312"/>
        </pc:sldMkLst>
        <pc:spChg chg="mod">
          <ac:chgData name="Filip Bel" userId="8b403698980c942c" providerId="LiveId" clId="{8C17877D-27F7-4D0A-8844-B33065EBCFD3}" dt="2018-04-21T13:21:48.296" v="753" actId="1076"/>
          <ac:spMkLst>
            <pc:docMk/>
            <pc:sldMk cId="2979119497" sldId="312"/>
            <ac:spMk id="7" creationId="{59E28187-9B9E-4654-B441-DB67640C6314}"/>
          </ac:spMkLst>
        </pc:spChg>
        <pc:picChg chg="mod">
          <ac:chgData name="Filip Bel" userId="8b403698980c942c" providerId="LiveId" clId="{8C17877D-27F7-4D0A-8844-B33065EBCFD3}" dt="2018-04-21T13:20:32.862" v="736" actId="1035"/>
          <ac:picMkLst>
            <pc:docMk/>
            <pc:sldMk cId="2979119497" sldId="312"/>
            <ac:picMk id="3" creationId="{C3A24A0C-9735-4E48-BEC7-83B51CD9E861}"/>
          </ac:picMkLst>
        </pc:picChg>
      </pc:sldChg>
      <pc:sldChg chg="modSp">
        <pc:chgData name="Filip Bel" userId="8b403698980c942c" providerId="LiveId" clId="{8C17877D-27F7-4D0A-8844-B33065EBCFD3}" dt="2018-04-21T13:22:35.657" v="761" actId="1038"/>
        <pc:sldMkLst>
          <pc:docMk/>
          <pc:sldMk cId="1842079374" sldId="313"/>
        </pc:sldMkLst>
        <pc:spChg chg="mod">
          <ac:chgData name="Filip Bel" userId="8b403698980c942c" providerId="LiveId" clId="{8C17877D-27F7-4D0A-8844-B33065EBCFD3}" dt="2018-04-21T13:22:35.657" v="761" actId="1038"/>
          <ac:spMkLst>
            <pc:docMk/>
            <pc:sldMk cId="1842079374" sldId="313"/>
            <ac:spMk id="2" creationId="{501690E4-457A-448A-AFED-8E9F12CA26F3}"/>
          </ac:spMkLst>
        </pc:spChg>
        <pc:picChg chg="mod">
          <ac:chgData name="Filip Bel" userId="8b403698980c942c" providerId="LiveId" clId="{8C17877D-27F7-4D0A-8844-B33065EBCFD3}" dt="2018-04-21T13:20:38.149" v="740" actId="1035"/>
          <ac:picMkLst>
            <pc:docMk/>
            <pc:sldMk cId="1842079374" sldId="313"/>
            <ac:picMk id="4" creationId="{26AC394E-B66D-473E-9C84-E684751E21B0}"/>
          </ac:picMkLst>
        </pc:picChg>
      </pc:sldChg>
      <pc:sldChg chg="modSp">
        <pc:chgData name="Filip Bel" userId="8b403698980c942c" providerId="LiveId" clId="{8C17877D-27F7-4D0A-8844-B33065EBCFD3}" dt="2018-04-21T15:10:34.910" v="1120" actId="14100"/>
        <pc:sldMkLst>
          <pc:docMk/>
          <pc:sldMk cId="3371347377" sldId="314"/>
        </pc:sldMkLst>
        <pc:spChg chg="mod">
          <ac:chgData name="Filip Bel" userId="8b403698980c942c" providerId="LiveId" clId="{8C17877D-27F7-4D0A-8844-B33065EBCFD3}" dt="2018-04-21T13:21:40.476" v="752" actId="1076"/>
          <ac:spMkLst>
            <pc:docMk/>
            <pc:sldMk cId="3371347377" sldId="314"/>
            <ac:spMk id="2" creationId="{501690E4-457A-448A-AFED-8E9F12CA26F3}"/>
          </ac:spMkLst>
        </pc:spChg>
        <pc:spChg chg="mod">
          <ac:chgData name="Filip Bel" userId="8b403698980c942c" providerId="LiveId" clId="{8C17877D-27F7-4D0A-8844-B33065EBCFD3}" dt="2018-04-21T15:10:34.910" v="1120" actId="14100"/>
          <ac:spMkLst>
            <pc:docMk/>
            <pc:sldMk cId="3371347377" sldId="314"/>
            <ac:spMk id="4" creationId="{22A7B6F8-B67D-4A5A-8A1F-7DB364FFC67F}"/>
          </ac:spMkLst>
        </pc:spChg>
        <pc:picChg chg="mod">
          <ac:chgData name="Filip Bel" userId="8b403698980c942c" providerId="LiveId" clId="{8C17877D-27F7-4D0A-8844-B33065EBCFD3}" dt="2018-04-21T13:20:36.259" v="738" actId="1035"/>
          <ac:picMkLst>
            <pc:docMk/>
            <pc:sldMk cId="3371347377" sldId="314"/>
            <ac:picMk id="3" creationId="{C3A24A0C-9735-4E48-BEC7-83B51CD9E861}"/>
          </ac:picMkLst>
        </pc:picChg>
      </pc:sldChg>
      <pc:sldChg chg="addSp delSp modSp delAnim modAnim">
        <pc:chgData name="Filip Bel" userId="8b403698980c942c" providerId="LiveId" clId="{8C17877D-27F7-4D0A-8844-B33065EBCFD3}" dt="2018-04-22T10:00:25.177" v="1188" actId="478"/>
        <pc:sldMkLst>
          <pc:docMk/>
          <pc:sldMk cId="2265589049" sldId="315"/>
        </pc:sldMkLst>
        <pc:spChg chg="mod">
          <ac:chgData name="Filip Bel" userId="8b403698980c942c" providerId="LiveId" clId="{8C17877D-27F7-4D0A-8844-B33065EBCFD3}" dt="2018-04-21T13:22:43.931" v="762" actId="1076"/>
          <ac:spMkLst>
            <pc:docMk/>
            <pc:sldMk cId="2265589049" sldId="315"/>
            <ac:spMk id="2" creationId="{501690E4-457A-448A-AFED-8E9F12CA26F3}"/>
          </ac:spMkLst>
        </pc:spChg>
        <pc:picChg chg="mod">
          <ac:chgData name="Filip Bel" userId="8b403698980c942c" providerId="LiveId" clId="{8C17877D-27F7-4D0A-8844-B33065EBCFD3}" dt="2018-04-21T13:20:44.953" v="744" actId="1035"/>
          <ac:picMkLst>
            <pc:docMk/>
            <pc:sldMk cId="2265589049" sldId="315"/>
            <ac:picMk id="3" creationId="{83C1C601-4A84-4A83-A663-484A24FBDA76}"/>
          </ac:picMkLst>
        </pc:picChg>
        <pc:picChg chg="add del mod">
          <ac:chgData name="Filip Bel" userId="8b403698980c942c" providerId="LiveId" clId="{8C17877D-27F7-4D0A-8844-B33065EBCFD3}" dt="2018-04-22T10:00:25.177" v="1188" actId="478"/>
          <ac:picMkLst>
            <pc:docMk/>
            <pc:sldMk cId="2265589049" sldId="315"/>
            <ac:picMk id="5" creationId="{281733E9-25F6-45E1-B05B-4F07E75A2733}"/>
          </ac:picMkLst>
        </pc:picChg>
      </pc:sldChg>
      <pc:sldChg chg="modSp">
        <pc:chgData name="Filip Bel" userId="8b403698980c942c" providerId="LiveId" clId="{8C17877D-27F7-4D0A-8844-B33065EBCFD3}" dt="2018-04-21T13:23:03.042" v="765" actId="1076"/>
        <pc:sldMkLst>
          <pc:docMk/>
          <pc:sldMk cId="2626092992" sldId="316"/>
        </pc:sldMkLst>
        <pc:spChg chg="mod">
          <ac:chgData name="Filip Bel" userId="8b403698980c942c" providerId="LiveId" clId="{8C17877D-27F7-4D0A-8844-B33065EBCFD3}" dt="2018-04-21T13:23:03.042" v="765" actId="1076"/>
          <ac:spMkLst>
            <pc:docMk/>
            <pc:sldMk cId="2626092992" sldId="316"/>
            <ac:spMk id="7" creationId="{56A4365E-2399-4F4B-9AF5-6AEAA74DAD9A}"/>
          </ac:spMkLst>
        </pc:spChg>
        <pc:picChg chg="mod">
          <ac:chgData name="Filip Bel" userId="8b403698980c942c" providerId="LiveId" clId="{8C17877D-27F7-4D0A-8844-B33065EBCFD3}" dt="2018-04-21T13:20:48.952" v="748" actId="1035"/>
          <ac:picMkLst>
            <pc:docMk/>
            <pc:sldMk cId="2626092992" sldId="316"/>
            <ac:picMk id="4" creationId="{23C5B392-8104-4B16-AAF9-616ABFC2BBB9}"/>
          </ac:picMkLst>
        </pc:picChg>
      </pc:sldChg>
      <pc:sldChg chg="modSp">
        <pc:chgData name="Filip Bel" userId="8b403698980c942c" providerId="LiveId" clId="{8C17877D-27F7-4D0A-8844-B33065EBCFD3}" dt="2018-04-21T13:22:56.827" v="764" actId="1076"/>
        <pc:sldMkLst>
          <pc:docMk/>
          <pc:sldMk cId="2067667397" sldId="317"/>
        </pc:sldMkLst>
        <pc:spChg chg="mod">
          <ac:chgData name="Filip Bel" userId="8b403698980c942c" providerId="LiveId" clId="{8C17877D-27F7-4D0A-8844-B33065EBCFD3}" dt="2018-04-21T13:22:54.153" v="763" actId="14100"/>
          <ac:spMkLst>
            <pc:docMk/>
            <pc:sldMk cId="2067667397" sldId="317"/>
            <ac:spMk id="4" creationId="{22A7B6F8-B67D-4A5A-8A1F-7DB364FFC67F}"/>
          </ac:spMkLst>
        </pc:spChg>
        <pc:spChg chg="mod">
          <ac:chgData name="Filip Bel" userId="8b403698980c942c" providerId="LiveId" clId="{8C17877D-27F7-4D0A-8844-B33065EBCFD3}" dt="2018-04-21T13:22:56.827" v="764" actId="1076"/>
          <ac:spMkLst>
            <pc:docMk/>
            <pc:sldMk cId="2067667397" sldId="317"/>
            <ac:spMk id="8" creationId="{71B03418-CC46-48C3-8CB7-A3C155714617}"/>
          </ac:spMkLst>
        </pc:spChg>
        <pc:picChg chg="mod">
          <ac:chgData name="Filip Bel" userId="8b403698980c942c" providerId="LiveId" clId="{8C17877D-27F7-4D0A-8844-B33065EBCFD3}" dt="2018-04-21T13:20:47.179" v="746" actId="1035"/>
          <ac:picMkLst>
            <pc:docMk/>
            <pc:sldMk cId="2067667397" sldId="317"/>
            <ac:picMk id="5" creationId="{17D2981F-823F-4556-98E0-781E17B17C0A}"/>
          </ac:picMkLst>
        </pc:picChg>
      </pc:sldChg>
      <pc:sldChg chg="addSp delSp modSp">
        <pc:chgData name="Filip Bel" userId="8b403698980c942c" providerId="LiveId" clId="{8C17877D-27F7-4D0A-8844-B33065EBCFD3}" dt="2018-04-21T14:27:33.328" v="930" actId="478"/>
        <pc:sldMkLst>
          <pc:docMk/>
          <pc:sldMk cId="2955222409" sldId="318"/>
        </pc:sldMkLst>
        <pc:spChg chg="mod">
          <ac:chgData name="Filip Bel" userId="8b403698980c942c" providerId="LiveId" clId="{8C17877D-27F7-4D0A-8844-B33065EBCFD3}" dt="2018-04-21T13:23:08.665" v="766" actId="1076"/>
          <ac:spMkLst>
            <pc:docMk/>
            <pc:sldMk cId="2955222409" sldId="318"/>
            <ac:spMk id="2" creationId="{501690E4-457A-448A-AFED-8E9F12CA26F3}"/>
          </ac:spMkLst>
        </pc:spChg>
        <pc:picChg chg="add mod ord">
          <ac:chgData name="Filip Bel" userId="8b403698980c942c" providerId="LiveId" clId="{8C17877D-27F7-4D0A-8844-B33065EBCFD3}" dt="2018-04-21T14:27:32.035" v="929" actId="167"/>
          <ac:picMkLst>
            <pc:docMk/>
            <pc:sldMk cId="2955222409" sldId="318"/>
            <ac:picMk id="4" creationId="{8DA5044D-F434-4C13-9DCC-8988F7598B00}"/>
          </ac:picMkLst>
        </pc:picChg>
        <pc:picChg chg="del mod">
          <ac:chgData name="Filip Bel" userId="8b403698980c942c" providerId="LiveId" clId="{8C17877D-27F7-4D0A-8844-B33065EBCFD3}" dt="2018-04-21T14:27:33.328" v="930" actId="478"/>
          <ac:picMkLst>
            <pc:docMk/>
            <pc:sldMk cId="2955222409" sldId="318"/>
            <ac:picMk id="5" creationId="{CD1168CB-B0C6-459F-AC6F-1B277EAFAB4E}"/>
          </ac:picMkLst>
        </pc:picChg>
      </pc:sldChg>
      <pc:sldChg chg="modSp">
        <pc:chgData name="Filip Bel" userId="8b403698980c942c" providerId="LiveId" clId="{8C17877D-27F7-4D0A-8844-B33065EBCFD3}" dt="2018-04-21T14:59:38.716" v="1050" actId="1037"/>
        <pc:sldMkLst>
          <pc:docMk/>
          <pc:sldMk cId="1336223141" sldId="319"/>
        </pc:sldMkLst>
        <pc:spChg chg="mod">
          <ac:chgData name="Filip Bel" userId="8b403698980c942c" providerId="LiveId" clId="{8C17877D-27F7-4D0A-8844-B33065EBCFD3}" dt="2018-04-21T13:22:07.943" v="755" actId="1076"/>
          <ac:spMkLst>
            <pc:docMk/>
            <pc:sldMk cId="1336223141" sldId="319"/>
            <ac:spMk id="2" creationId="{501690E4-457A-448A-AFED-8E9F12CA26F3}"/>
          </ac:spMkLst>
        </pc:spChg>
        <pc:spChg chg="mod">
          <ac:chgData name="Filip Bel" userId="8b403698980c942c" providerId="LiveId" clId="{8C17877D-27F7-4D0A-8844-B33065EBCFD3}" dt="2018-04-21T14:59:38.716" v="1050" actId="1037"/>
          <ac:spMkLst>
            <pc:docMk/>
            <pc:sldMk cId="1336223141" sldId="319"/>
            <ac:spMk id="5" creationId="{8DD61816-4AEE-42E0-B0C9-0427801144BF}"/>
          </ac:spMkLst>
        </pc:spChg>
        <pc:picChg chg="mod">
          <ac:chgData name="Filip Bel" userId="8b403698980c942c" providerId="LiveId" clId="{8C17877D-27F7-4D0A-8844-B33065EBCFD3}" dt="2018-04-21T13:20:43.554" v="742" actId="1035"/>
          <ac:picMkLst>
            <pc:docMk/>
            <pc:sldMk cId="1336223141" sldId="319"/>
            <ac:picMk id="4" creationId="{26AC394E-B66D-473E-9C84-E684751E21B0}"/>
          </ac:picMkLst>
        </pc:picChg>
      </pc:sldChg>
      <pc:sldChg chg="modSp">
        <pc:chgData name="Filip Bel" userId="8b403698980c942c" providerId="LiveId" clId="{8C17877D-27F7-4D0A-8844-B33065EBCFD3}" dt="2018-04-21T13:20:55.900" v="751" actId="1076"/>
        <pc:sldMkLst>
          <pc:docMk/>
          <pc:sldMk cId="2693491155" sldId="320"/>
        </pc:sldMkLst>
        <pc:spChg chg="mod">
          <ac:chgData name="Filip Bel" userId="8b403698980c942c" providerId="LiveId" clId="{8C17877D-27F7-4D0A-8844-B33065EBCFD3}" dt="2018-04-21T13:20:55.900" v="751" actId="1076"/>
          <ac:spMkLst>
            <pc:docMk/>
            <pc:sldMk cId="2693491155" sldId="320"/>
            <ac:spMk id="2" creationId="{5F32016A-5495-45E4-9D30-AC9B70F5F958}"/>
          </ac:spMkLst>
        </pc:spChg>
      </pc:sldChg>
      <pc:sldChg chg="addSp delSp modSp add">
        <pc:chgData name="Filip Bel" userId="8b403698980c942c" providerId="LiveId" clId="{8C17877D-27F7-4D0A-8844-B33065EBCFD3}" dt="2018-04-21T20:43:13.789" v="1163" actId="20577"/>
        <pc:sldMkLst>
          <pc:docMk/>
          <pc:sldMk cId="777332042" sldId="321"/>
        </pc:sldMkLst>
        <pc:spChg chg="mod">
          <ac:chgData name="Filip Bel" userId="8b403698980c942c" providerId="LiveId" clId="{8C17877D-27F7-4D0A-8844-B33065EBCFD3}" dt="2018-04-21T12:47:40.098" v="12" actId="20577"/>
          <ac:spMkLst>
            <pc:docMk/>
            <pc:sldMk cId="777332042" sldId="321"/>
            <ac:spMk id="2" creationId="{BBC360FA-6C88-411B-A011-6FB6DFBD9F3B}"/>
          </ac:spMkLst>
        </pc:spChg>
        <pc:spChg chg="mod">
          <ac:chgData name="Filip Bel" userId="8b403698980c942c" providerId="LiveId" clId="{8C17877D-27F7-4D0A-8844-B33065EBCFD3}" dt="2018-04-21T20:43:13.789" v="1163" actId="20577"/>
          <ac:spMkLst>
            <pc:docMk/>
            <pc:sldMk cId="777332042" sldId="321"/>
            <ac:spMk id="3" creationId="{2999BC82-A8B1-49F3-A0A6-2A7BE14D933B}"/>
          </ac:spMkLst>
        </pc:spChg>
        <pc:spChg chg="add del mod">
          <ac:chgData name="Filip Bel" userId="8b403698980c942c" providerId="LiveId" clId="{8C17877D-27F7-4D0A-8844-B33065EBCFD3}" dt="2018-04-21T13:06:40.398" v="297" actId="20577"/>
          <ac:spMkLst>
            <pc:docMk/>
            <pc:sldMk cId="777332042" sldId="321"/>
            <ac:spMk id="5" creationId="{26E4D1E5-D985-4CB9-AABF-189E87DF2BD6}"/>
          </ac:spMkLst>
        </pc:spChg>
      </pc:sldChg>
      <pc:sldChg chg="modSp add">
        <pc:chgData name="Filip Bel" userId="8b403698980c942c" providerId="LiveId" clId="{8C17877D-27F7-4D0A-8844-B33065EBCFD3}" dt="2018-04-21T21:05:13.437" v="1186" actId="20577"/>
        <pc:sldMkLst>
          <pc:docMk/>
          <pc:sldMk cId="1346968317" sldId="322"/>
        </pc:sldMkLst>
        <pc:spChg chg="mod">
          <ac:chgData name="Filip Bel" userId="8b403698980c942c" providerId="LiveId" clId="{8C17877D-27F7-4D0A-8844-B33065EBCFD3}" dt="2018-04-21T21:05:13.437" v="1186" actId="20577"/>
          <ac:spMkLst>
            <pc:docMk/>
            <pc:sldMk cId="1346968317" sldId="322"/>
            <ac:spMk id="3" creationId="{2999BC82-A8B1-49F3-A0A6-2A7BE14D933B}"/>
          </ac:spMkLst>
        </pc:spChg>
      </pc:sldChg>
      <pc:sldChg chg="addSp modSp add">
        <pc:chgData name="Filip Bel" userId="8b403698980c942c" providerId="LiveId" clId="{8C17877D-27F7-4D0A-8844-B33065EBCFD3}" dt="2018-04-21T13:28:09.010" v="808" actId="1036"/>
        <pc:sldMkLst>
          <pc:docMk/>
          <pc:sldMk cId="3254571603" sldId="323"/>
        </pc:sldMkLst>
        <pc:spChg chg="mod">
          <ac:chgData name="Filip Bel" userId="8b403698980c942c" providerId="LiveId" clId="{8C17877D-27F7-4D0A-8844-B33065EBCFD3}" dt="2018-04-21T13:28:09.010" v="808" actId="1036"/>
          <ac:spMkLst>
            <pc:docMk/>
            <pc:sldMk cId="3254571603" sldId="323"/>
            <ac:spMk id="2" creationId="{501690E4-457A-448A-AFED-8E9F12CA26F3}"/>
          </ac:spMkLst>
        </pc:spChg>
        <pc:spChg chg="add mod">
          <ac:chgData name="Filip Bel" userId="8b403698980c942c" providerId="LiveId" clId="{8C17877D-27F7-4D0A-8844-B33065EBCFD3}" dt="2018-04-21T13:26:56.298" v="774" actId="1036"/>
          <ac:spMkLst>
            <pc:docMk/>
            <pc:sldMk cId="3254571603" sldId="323"/>
            <ac:spMk id="5" creationId="{E2D69CD8-99F5-4C5A-9EC2-65EF6C976D04}"/>
          </ac:spMkLst>
        </pc:spChg>
        <pc:picChg chg="mod">
          <ac:chgData name="Filip Bel" userId="8b403698980c942c" providerId="LiveId" clId="{8C17877D-27F7-4D0A-8844-B33065EBCFD3}" dt="2018-04-21T13:26:04.445" v="770" actId="1076"/>
          <ac:picMkLst>
            <pc:docMk/>
            <pc:sldMk cId="3254571603" sldId="323"/>
            <ac:picMk id="9" creationId="{AC9C89C8-8645-47F4-8221-9385EECDBC46}"/>
          </ac:picMkLst>
        </pc:picChg>
      </pc:sldChg>
      <pc:sldChg chg="addSp delSp modSp add">
        <pc:chgData name="Filip Bel" userId="8b403698980c942c" providerId="LiveId" clId="{8C17877D-27F7-4D0A-8844-B33065EBCFD3}" dt="2018-04-21T15:04:18.812" v="1077" actId="20577"/>
        <pc:sldMkLst>
          <pc:docMk/>
          <pc:sldMk cId="2934532327" sldId="324"/>
        </pc:sldMkLst>
        <pc:spChg chg="mod">
          <ac:chgData name="Filip Bel" userId="8b403698980c942c" providerId="LiveId" clId="{8C17877D-27F7-4D0A-8844-B33065EBCFD3}" dt="2018-04-21T13:27:36.496" v="804" actId="1076"/>
          <ac:spMkLst>
            <pc:docMk/>
            <pc:sldMk cId="2934532327" sldId="324"/>
            <ac:spMk id="2" creationId="{501690E4-457A-448A-AFED-8E9F12CA26F3}"/>
          </ac:spMkLst>
        </pc:spChg>
        <pc:spChg chg="del">
          <ac:chgData name="Filip Bel" userId="8b403698980c942c" providerId="LiveId" clId="{8C17877D-27F7-4D0A-8844-B33065EBCFD3}" dt="2018-04-21T13:29:02.398" v="814" actId="478"/>
          <ac:spMkLst>
            <pc:docMk/>
            <pc:sldMk cId="2934532327" sldId="324"/>
            <ac:spMk id="5" creationId="{E2D69CD8-99F5-4C5A-9EC2-65EF6C976D04}"/>
          </ac:spMkLst>
        </pc:spChg>
        <pc:spChg chg="add mod">
          <ac:chgData name="Filip Bel" userId="8b403698980c942c" providerId="LiveId" clId="{8C17877D-27F7-4D0A-8844-B33065EBCFD3}" dt="2018-04-21T15:04:18.812" v="1077" actId="20577"/>
          <ac:spMkLst>
            <pc:docMk/>
            <pc:sldMk cId="2934532327" sldId="324"/>
            <ac:spMk id="6" creationId="{45C4449F-D8B0-48D5-9355-E1EB5BDAEDD8}"/>
          </ac:spMkLst>
        </pc:spChg>
        <pc:picChg chg="add mod ord">
          <ac:chgData name="Filip Bel" userId="8b403698980c942c" providerId="LiveId" clId="{8C17877D-27F7-4D0A-8844-B33065EBCFD3}" dt="2018-04-21T15:03:23.784" v="1068" actId="1076"/>
          <ac:picMkLst>
            <pc:docMk/>
            <pc:sldMk cId="2934532327" sldId="324"/>
            <ac:picMk id="4" creationId="{FE3483D3-2B9E-45B1-9DF3-5497275C5A27}"/>
          </ac:picMkLst>
        </pc:picChg>
        <pc:picChg chg="del">
          <ac:chgData name="Filip Bel" userId="8b403698980c942c" providerId="LiveId" clId="{8C17877D-27F7-4D0A-8844-B33065EBCFD3}" dt="2018-04-21T13:29:00.315" v="813" actId="478"/>
          <ac:picMkLst>
            <pc:docMk/>
            <pc:sldMk cId="2934532327" sldId="324"/>
            <ac:picMk id="9" creationId="{AC9C89C8-8645-47F4-8221-9385EECDBC46}"/>
          </ac:picMkLst>
        </pc:picChg>
      </pc:sldChg>
      <pc:sldChg chg="addSp delSp modSp add">
        <pc:chgData name="Filip Bel" userId="8b403698980c942c" providerId="LiveId" clId="{8C17877D-27F7-4D0A-8844-B33065EBCFD3}" dt="2018-04-21T14:27:47.328" v="935" actId="478"/>
        <pc:sldMkLst>
          <pc:docMk/>
          <pc:sldMk cId="459247362" sldId="325"/>
        </pc:sldMkLst>
        <pc:spChg chg="add mod">
          <ac:chgData name="Filip Bel" userId="8b403698980c942c" providerId="LiveId" clId="{8C17877D-27F7-4D0A-8844-B33065EBCFD3}" dt="2018-04-21T13:31:28.942" v="821" actId="14100"/>
          <ac:spMkLst>
            <pc:docMk/>
            <pc:sldMk cId="459247362" sldId="325"/>
            <ac:spMk id="6" creationId="{5C252F48-EC8D-493E-84C2-0D948FB918DD}"/>
          </ac:spMkLst>
        </pc:spChg>
        <pc:picChg chg="add mod ord">
          <ac:chgData name="Filip Bel" userId="8b403698980c942c" providerId="LiveId" clId="{8C17877D-27F7-4D0A-8844-B33065EBCFD3}" dt="2018-04-21T14:27:46.066" v="934" actId="167"/>
          <ac:picMkLst>
            <pc:docMk/>
            <pc:sldMk cId="459247362" sldId="325"/>
            <ac:picMk id="4" creationId="{F82C69E5-BEA3-4467-89DD-9CD7E2A696AC}"/>
          </ac:picMkLst>
        </pc:picChg>
        <pc:picChg chg="del">
          <ac:chgData name="Filip Bel" userId="8b403698980c942c" providerId="LiveId" clId="{8C17877D-27F7-4D0A-8844-B33065EBCFD3}" dt="2018-04-21T14:27:47.328" v="935" actId="478"/>
          <ac:picMkLst>
            <pc:docMk/>
            <pc:sldMk cId="459247362" sldId="325"/>
            <ac:picMk id="5" creationId="{CD1168CB-B0C6-459F-AC6F-1B277EAFAB4E}"/>
          </ac:picMkLst>
        </pc:picChg>
      </pc:sldChg>
      <pc:sldChg chg="addSp delSp modSp add">
        <pc:chgData name="Filip Bel" userId="8b403698980c942c" providerId="LiveId" clId="{8C17877D-27F7-4D0A-8844-B33065EBCFD3}" dt="2018-04-21T14:23:55.005" v="866" actId="14100"/>
        <pc:sldMkLst>
          <pc:docMk/>
          <pc:sldMk cId="876201603" sldId="326"/>
        </pc:sldMkLst>
        <pc:spChg chg="mod">
          <ac:chgData name="Filip Bel" userId="8b403698980c942c" providerId="LiveId" clId="{8C17877D-27F7-4D0A-8844-B33065EBCFD3}" dt="2018-04-21T14:22:56.242" v="859" actId="1076"/>
          <ac:spMkLst>
            <pc:docMk/>
            <pc:sldMk cId="876201603" sldId="326"/>
            <ac:spMk id="2" creationId="{501690E4-457A-448A-AFED-8E9F12CA26F3}"/>
          </ac:spMkLst>
        </pc:spChg>
        <pc:spChg chg="del">
          <ac:chgData name="Filip Bel" userId="8b403698980c942c" providerId="LiveId" clId="{8C17877D-27F7-4D0A-8844-B33065EBCFD3}" dt="2018-04-21T14:22:31.483" v="827" actId="478"/>
          <ac:spMkLst>
            <pc:docMk/>
            <pc:sldMk cId="876201603" sldId="326"/>
            <ac:spMk id="6" creationId="{5C252F48-EC8D-493E-84C2-0D948FB918DD}"/>
          </ac:spMkLst>
        </pc:spChg>
        <pc:picChg chg="add del mod ord">
          <ac:chgData name="Filip Bel" userId="8b403698980c942c" providerId="LiveId" clId="{8C17877D-27F7-4D0A-8844-B33065EBCFD3}" dt="2018-04-21T14:23:50.794" v="864" actId="478"/>
          <ac:picMkLst>
            <pc:docMk/>
            <pc:sldMk cId="876201603" sldId="326"/>
            <ac:picMk id="4" creationId="{945991C4-AC1E-499A-B00A-4AE28230B035}"/>
          </ac:picMkLst>
        </pc:picChg>
        <pc:picChg chg="del">
          <ac:chgData name="Filip Bel" userId="8b403698980c942c" providerId="LiveId" clId="{8C17877D-27F7-4D0A-8844-B33065EBCFD3}" dt="2018-04-21T14:22:42.271" v="832" actId="478"/>
          <ac:picMkLst>
            <pc:docMk/>
            <pc:sldMk cId="876201603" sldId="326"/>
            <ac:picMk id="5" creationId="{CD1168CB-B0C6-459F-AC6F-1B277EAFAB4E}"/>
          </ac:picMkLst>
        </pc:picChg>
        <pc:picChg chg="add mod ord">
          <ac:chgData name="Filip Bel" userId="8b403698980c942c" providerId="LiveId" clId="{8C17877D-27F7-4D0A-8844-B33065EBCFD3}" dt="2018-04-21T14:23:49.528" v="863" actId="167"/>
          <ac:picMkLst>
            <pc:docMk/>
            <pc:sldMk cId="876201603" sldId="326"/>
            <ac:picMk id="7" creationId="{16758EE2-F24F-4985-B906-96EA8BFADE14}"/>
          </ac:picMkLst>
        </pc:picChg>
        <pc:picChg chg="add del">
          <ac:chgData name="Filip Bel" userId="8b403698980c942c" providerId="LiveId" clId="{8C17877D-27F7-4D0A-8844-B33065EBCFD3}" dt="2018-04-21T14:23:55.005" v="866" actId="14100"/>
          <ac:picMkLst>
            <pc:docMk/>
            <pc:sldMk cId="876201603" sldId="326"/>
            <ac:picMk id="8" creationId="{30694BA2-0436-4246-8CAE-A824BDF0F96B}"/>
          </ac:picMkLst>
        </pc:picChg>
      </pc:sldChg>
      <pc:sldChg chg="addSp modSp add">
        <pc:chgData name="Filip Bel" userId="8b403698980c942c" providerId="LiveId" clId="{8C17877D-27F7-4D0A-8844-B33065EBCFD3}" dt="2018-04-21T14:24:19.115" v="875" actId="14100"/>
        <pc:sldMkLst>
          <pc:docMk/>
          <pc:sldMk cId="25162440" sldId="327"/>
        </pc:sldMkLst>
        <pc:spChg chg="add mod">
          <ac:chgData name="Filip Bel" userId="8b403698980c942c" providerId="LiveId" clId="{8C17877D-27F7-4D0A-8844-B33065EBCFD3}" dt="2018-04-21T14:24:19.115" v="875" actId="14100"/>
          <ac:spMkLst>
            <pc:docMk/>
            <pc:sldMk cId="25162440" sldId="327"/>
            <ac:spMk id="5" creationId="{99DF2058-72D2-4E9D-814D-8BD3A5D570D8}"/>
          </ac:spMkLst>
        </pc:spChg>
      </pc:sldChg>
      <pc:sldChg chg="addSp delSp modSp add">
        <pc:chgData name="Filip Bel" userId="8b403698980c942c" providerId="LiveId" clId="{8C17877D-27F7-4D0A-8844-B33065EBCFD3}" dt="2018-04-21T14:25:18.912" v="925" actId="1076"/>
        <pc:sldMkLst>
          <pc:docMk/>
          <pc:sldMk cId="3776679929" sldId="328"/>
        </pc:sldMkLst>
        <pc:spChg chg="mod">
          <ac:chgData name="Filip Bel" userId="8b403698980c942c" providerId="LiveId" clId="{8C17877D-27F7-4D0A-8844-B33065EBCFD3}" dt="2018-04-21T14:25:18.912" v="925" actId="1076"/>
          <ac:spMkLst>
            <pc:docMk/>
            <pc:sldMk cId="3776679929" sldId="328"/>
            <ac:spMk id="2" creationId="{501690E4-457A-448A-AFED-8E9F12CA26F3}"/>
          </ac:spMkLst>
        </pc:spChg>
        <pc:spChg chg="del">
          <ac:chgData name="Filip Bel" userId="8b403698980c942c" providerId="LiveId" clId="{8C17877D-27F7-4D0A-8844-B33065EBCFD3}" dt="2018-04-21T14:24:49.297" v="882" actId="478"/>
          <ac:spMkLst>
            <pc:docMk/>
            <pc:sldMk cId="3776679929" sldId="328"/>
            <ac:spMk id="5" creationId="{99DF2058-72D2-4E9D-814D-8BD3A5D570D8}"/>
          </ac:spMkLst>
        </pc:spChg>
        <pc:picChg chg="add mod ord">
          <ac:chgData name="Filip Bel" userId="8b403698980c942c" providerId="LiveId" clId="{8C17877D-27F7-4D0A-8844-B33065EBCFD3}" dt="2018-04-21T14:24:45.959" v="880" actId="167"/>
          <ac:picMkLst>
            <pc:docMk/>
            <pc:sldMk cId="3776679929" sldId="328"/>
            <ac:picMk id="4" creationId="{B15D1046-1634-4C94-8D56-6BDBB6B5D2CC}"/>
          </ac:picMkLst>
        </pc:picChg>
        <pc:picChg chg="del">
          <ac:chgData name="Filip Bel" userId="8b403698980c942c" providerId="LiveId" clId="{8C17877D-27F7-4D0A-8844-B33065EBCFD3}" dt="2018-04-21T14:24:47.065" v="881" actId="478"/>
          <ac:picMkLst>
            <pc:docMk/>
            <pc:sldMk cId="3776679929" sldId="328"/>
            <ac:picMk id="7" creationId="{16758EE2-F24F-4985-B906-96EA8BFADE14}"/>
          </ac:picMkLst>
        </pc:picChg>
      </pc:sldChg>
      <pc:sldChg chg="addSp delSp modSp add delAnim modAnim">
        <pc:chgData name="Filip Bel" userId="8b403698980c942c" providerId="LiveId" clId="{8C17877D-27F7-4D0A-8844-B33065EBCFD3}" dt="2018-04-20T11:01:46.348" v="1219" actId="1076"/>
        <pc:sldMkLst>
          <pc:docMk/>
          <pc:sldMk cId="1773914122" sldId="329"/>
        </pc:sldMkLst>
        <pc:spChg chg="del">
          <ac:chgData name="Filip Bel" userId="8b403698980c942c" providerId="LiveId" clId="{8C17877D-27F7-4D0A-8844-B33065EBCFD3}" dt="2018-04-20T10:04:36.901" v="1190" actId="1076"/>
          <ac:spMkLst>
            <pc:docMk/>
            <pc:sldMk cId="1773914122" sldId="329"/>
            <ac:spMk id="3" creationId="{E8905E3B-5D36-41C9-BFFF-11000DE07969}"/>
          </ac:spMkLst>
        </pc:spChg>
        <pc:spChg chg="add del mod">
          <ac:chgData name="Filip Bel" userId="8b403698980c942c" providerId="LiveId" clId="{8C17877D-27F7-4D0A-8844-B33065EBCFD3}" dt="2018-04-20T10:44:52.029" v="1194" actId="1076"/>
          <ac:spMkLst>
            <pc:docMk/>
            <pc:sldMk cId="1773914122" sldId="329"/>
            <ac:spMk id="7" creationId="{A7F910AF-60D6-45AD-A704-0CFE7DA1B6FE}"/>
          </ac:spMkLst>
        </pc:spChg>
        <pc:spChg chg="add del mod">
          <ac:chgData name="Filip Bel" userId="8b403698980c942c" providerId="LiveId" clId="{8C17877D-27F7-4D0A-8844-B33065EBCFD3}" dt="2018-04-20T10:48:39.436" v="1199" actId="1076"/>
          <ac:spMkLst>
            <pc:docMk/>
            <pc:sldMk cId="1773914122" sldId="329"/>
            <ac:spMk id="10" creationId="{C1AE88F5-0E24-437A-AE28-6C2D54562135}"/>
          </ac:spMkLst>
        </pc:spChg>
        <pc:spChg chg="add del mod">
          <ac:chgData name="Filip Bel" userId="8b403698980c942c" providerId="LiveId" clId="{8C17877D-27F7-4D0A-8844-B33065EBCFD3}" dt="2018-04-20T10:55:16.624" v="1212" actId="478"/>
          <ac:spMkLst>
            <pc:docMk/>
            <pc:sldMk cId="1773914122" sldId="329"/>
            <ac:spMk id="14" creationId="{AC3F1313-D041-4D03-A1B1-88E90A1654AB}"/>
          </ac:spMkLst>
        </pc:spChg>
        <pc:picChg chg="add del mod">
          <ac:chgData name="Filip Bel" userId="8b403698980c942c" providerId="LiveId" clId="{8C17877D-27F7-4D0A-8844-B33065EBCFD3}" dt="2018-04-20T10:04:42.628" v="1193" actId="478"/>
          <ac:picMkLst>
            <pc:docMk/>
            <pc:sldMk cId="1773914122" sldId="329"/>
            <ac:picMk id="5" creationId="{FAF7D2D3-CC61-4BD6-BA8D-1A21543116E7}"/>
          </ac:picMkLst>
        </pc:picChg>
        <pc:picChg chg="add del mod">
          <ac:chgData name="Filip Bel" userId="8b403698980c942c" providerId="LiveId" clId="{8C17877D-27F7-4D0A-8844-B33065EBCFD3}" dt="2018-04-20T10:46:29.940" v="1198" actId="478"/>
          <ac:picMkLst>
            <pc:docMk/>
            <pc:sldMk cId="1773914122" sldId="329"/>
            <ac:picMk id="8" creationId="{81C56D22-9C1A-4691-99E9-808BC7A18838}"/>
          </ac:picMkLst>
        </pc:picChg>
        <pc:picChg chg="add del mod">
          <ac:chgData name="Filip Bel" userId="8b403698980c942c" providerId="LiveId" clId="{8C17877D-27F7-4D0A-8844-B33065EBCFD3}" dt="2018-04-20T10:54:59.944" v="1209" actId="478"/>
          <ac:picMkLst>
            <pc:docMk/>
            <pc:sldMk cId="1773914122" sldId="329"/>
            <ac:picMk id="11" creationId="{12579BC1-A08E-41BE-82C8-D160B0DE9873}"/>
          </ac:picMkLst>
        </pc:picChg>
        <pc:picChg chg="add del mod">
          <ac:chgData name="Filip Bel" userId="8b403698980c942c" providerId="LiveId" clId="{8C17877D-27F7-4D0A-8844-B33065EBCFD3}" dt="2018-04-20T11:01:38.908" v="1217" actId="478"/>
          <ac:picMkLst>
            <pc:docMk/>
            <pc:sldMk cId="1773914122" sldId="329"/>
            <ac:picMk id="12" creationId="{BD5080FC-F6AF-4A4C-B811-14522D586408}"/>
          </ac:picMkLst>
        </pc:picChg>
        <pc:picChg chg="add mod">
          <ac:chgData name="Filip Bel" userId="8b403698980c942c" providerId="LiveId" clId="{8C17877D-27F7-4D0A-8844-B33065EBCFD3}" dt="2018-04-20T11:01:46.348" v="1219" actId="1076"/>
          <ac:picMkLst>
            <pc:docMk/>
            <pc:sldMk cId="1773914122" sldId="329"/>
            <ac:picMk id="15" creationId="{56D20A98-894B-472A-9BEC-201C61BEC06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891C8-2379-4AD0-9D02-42DE9124D40E}" type="datetimeFigureOut">
              <a:rPr lang="en-US" smtClean="0"/>
              <a:t>07-Jun-18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267A1-006D-4BFE-9343-A4B44709C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14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540F-7329-4AC3-B1C9-6EF8D8F83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CD20F-3EA7-4948-A363-D4390D222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5163E-4AE3-4FDA-B083-17BFD22C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F4A4-382E-43E2-921F-14592B2E572A}" type="datetime1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4EE51-0686-480E-ADAD-9A6F4338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22201-456E-42DB-BA77-172C380E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59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A4A2-A254-4664-9B71-B508CD51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904A0-FA35-46E8-ABC1-01EBCF365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E357D-FB75-4944-A863-AB259B8E9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1BD6-2A01-48A4-BD54-35A710A20A25}" type="datetime1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EB169-2682-4B46-836B-CCF5CEE1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58557-FD93-48CF-AE85-6EFE4148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8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F6E710-DA90-4215-A051-6CBF9CC08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3C0AE-0DED-4152-B7DB-40A65F5A7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54513-F68D-4DBE-8E3D-62DBD7BD4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40B2-57D1-4A21-8C50-478F517E8AA8}" type="datetime1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A6CA8-CE80-4E94-A04A-D73685DB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8929-710A-462A-8456-5C2C988A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FD48-B17D-45A0-AF01-8886A32B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6A36-BBDD-4E6E-97AC-369861B5D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F5953-5AD9-4193-8908-831EB8E0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23A33-BF25-4F4C-9568-D233374DAEF1}" type="datetime1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1B173-E247-42F6-9299-4DC00DD4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98BDC-2E2E-4C49-8CF4-94C1D8F9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3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ABA2-9A35-4C2B-A51F-55226AC9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D84E5-F688-4FBE-8F0C-E4ECDD945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A3391-E6B7-4E2B-9EE5-858088CD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530E-6A02-4E1D-8B36-CAD1FA1360E9}" type="datetime1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49BA-E8E3-4C84-B2B2-4AFFC7A5B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AE62F-DECA-4D59-B9A2-28611572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8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277D9-9C40-4BBC-AC22-7C4DAF24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91939-FC2B-4808-9EC7-E182A69E8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40025-1558-4B3C-BFA3-6EAD9A40A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8A570-77C7-49D3-9CD9-3EC03D95F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07ECE-CFCC-4B03-B840-A557550B0FD4}" type="datetime1">
              <a:rPr lang="en-US" smtClean="0"/>
              <a:t>07-Jun-18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4CAEC-35DF-4AFF-960D-6741AFB2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68717-BA32-4B38-A64C-D472BFE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1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A9F4D-D8C3-444F-BBAC-7ACFE857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FEA3D-7186-4364-B549-A1B279B8D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F70F8-D75C-40D0-BBDF-EB9ED8E54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40BDC-C5FA-4A62-9392-ADF1B4BD5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934AE-6462-4174-9C4A-B415BB7CD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5C62B-C90A-418A-BBA8-1BCC9287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E1B5-1145-4605-BE37-7A46B566AD39}" type="datetime1">
              <a:rPr lang="en-US" smtClean="0"/>
              <a:t>07-Jun-18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C8CC29-E749-4D15-8097-DCFC90AB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B89CE-F91A-413B-9F5C-FA8257AF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1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16FD-7697-487E-BB00-0D196FEB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47758-5A0E-42DA-8548-8D7EC497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E2B7-2351-4031-A6F0-B5DA67BBFD1B}" type="datetime1">
              <a:rPr lang="en-US" smtClean="0"/>
              <a:t>07-Jun-18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1AF6C-5287-40AD-AC9E-8ED0678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1B624-A4D0-46C8-BBFB-D3F95342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1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67B4D-9394-4348-8ACC-35FF4967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6E35-DF2D-4F2B-98EA-4D7F9F4DDE4D}" type="datetime1">
              <a:rPr lang="en-US" smtClean="0"/>
              <a:t>07-Jun-18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F05F6-950E-47C5-9B86-2BEC6A93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24BC2-5C71-42D9-9418-B92E8CB8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DA48-FD3C-4CC9-97A7-B158B28A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1E670-B613-42CF-B36D-6D5BDEA25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ACABE-B43A-4600-AAC5-C056D3FA1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C0A51-46AE-4A1F-B7D3-3E9325DD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281B-5288-4928-ABD2-9B29F83876AF}" type="datetime1">
              <a:rPr lang="en-US" smtClean="0"/>
              <a:t>07-Jun-18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E2FED-CE14-42C7-94FF-96B87975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F60D7-58F3-4CBC-ABB4-C4EE3321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86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15587-451C-471D-A270-1D6F0A96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57960-7206-45E3-967A-49603E4CC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24AE3-BFF6-4A80-BD90-DDFE8ED98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C66DE-F637-4860-A79E-961D246F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BAD6-3020-402A-BB9B-14EBC0E5F79E}" type="datetime1">
              <a:rPr lang="en-US" smtClean="0"/>
              <a:t>07-Jun-18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FA87C-55FD-40CF-AA56-993EEC31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B1C0F-B8D4-4266-B377-9EF4F2F3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3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6D8E3-E924-41DB-B54C-230FB8F2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60192-AEC5-4F17-A88C-9268663EE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0462-AA46-4D1A-A2F5-64E8F54C1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72F00-F215-41EC-AC5F-44B7D9C3E20A}" type="datetime1">
              <a:rPr lang="en-US" smtClean="0"/>
              <a:t>07-Jun-18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18A52-E392-4929-95E2-54611CD1A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FD420-04AF-4AA2-B042-D23BF85FA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33C5D-9C8B-4173-97EB-30372FF8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0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5879-D1E9-48B4-B0A8-A25A7D813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7463"/>
            <a:ext cx="9144000" cy="2198379"/>
          </a:xfrm>
        </p:spPr>
        <p:txBody>
          <a:bodyPr>
            <a:normAutofit/>
          </a:bodyPr>
          <a:lstStyle/>
          <a:p>
            <a:r>
              <a:rPr lang="en-US" b="1" dirty="0"/>
              <a:t>Sustav za naručivanje gableca</a:t>
            </a:r>
            <a:br>
              <a:rPr lang="en-US" b="1" dirty="0"/>
            </a:br>
            <a:r>
              <a:rPr lang="en-US" b="1" dirty="0"/>
              <a:t>(ecx.io case)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C3807-A333-4657-82ED-4CCE15505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9246" y="3712159"/>
            <a:ext cx="3153508" cy="896815"/>
          </a:xfrm>
        </p:spPr>
        <p:txBody>
          <a:bodyPr/>
          <a:lstStyle/>
          <a:p>
            <a:r>
              <a:rPr lang="en-US" dirty="0"/>
              <a:t>Filip Bel</a:t>
            </a:r>
          </a:p>
          <a:p>
            <a:r>
              <a:rPr lang="en-US" dirty="0"/>
              <a:t>Dino Hraščanec</a:t>
            </a:r>
          </a:p>
        </p:txBody>
      </p:sp>
      <p:pic>
        <p:nvPicPr>
          <p:cNvPr id="1026" name="Picture 2" descr="Slikovni rezultat za foi">
            <a:extLst>
              <a:ext uri="{FF2B5EF4-FFF2-40B4-BE49-F238E27FC236}">
                <a16:creationId xmlns:a16="http://schemas.microsoft.com/office/drawing/2014/main" id="{68F747D3-07B8-4286-81B8-4B4A5CE5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7" y="5305130"/>
            <a:ext cx="2315493" cy="144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vezana slika">
            <a:extLst>
              <a:ext uri="{FF2B5EF4-FFF2-40B4-BE49-F238E27FC236}">
                <a16:creationId xmlns:a16="http://schemas.microsoft.com/office/drawing/2014/main" id="{44C4F011-DE93-46B3-91C0-BBDC700B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121" y="5215553"/>
            <a:ext cx="2469757" cy="154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D782C-7593-43AE-AEA6-7CED5C3A66DA}"/>
              </a:ext>
            </a:extLst>
          </p:cNvPr>
          <p:cNvSpPr txBox="1"/>
          <p:nvPr/>
        </p:nvSpPr>
        <p:spPr>
          <a:xfrm>
            <a:off x="5206397" y="599635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8</a:t>
            </a:r>
            <a:r>
              <a:rPr lang="en-US" dirty="0"/>
              <a:t>. </a:t>
            </a:r>
            <a:r>
              <a:rPr lang="hr-HR"/>
              <a:t>lipnja</a:t>
            </a:r>
            <a:r>
              <a:rPr lang="en-US"/>
              <a:t> </a:t>
            </a:r>
            <a:r>
              <a:rPr lang="en-US" dirty="0"/>
              <a:t>2018.</a:t>
            </a:r>
          </a:p>
        </p:txBody>
      </p:sp>
    </p:spTree>
    <p:extLst>
      <p:ext uri="{BB962C8B-B14F-4D97-AF65-F5344CB8AC3E}">
        <p14:creationId xmlns:p14="http://schemas.microsoft.com/office/powerpoint/2010/main" val="365740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A8619-38E7-4674-B4B1-978D16DD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6" y="1120554"/>
            <a:ext cx="8273467" cy="5531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19" y="154151"/>
            <a:ext cx="9738360" cy="964407"/>
          </a:xfrm>
        </p:spPr>
        <p:txBody>
          <a:bodyPr>
            <a:normAutofit/>
          </a:bodyPr>
          <a:lstStyle/>
          <a:p>
            <a:r>
              <a:rPr lang="en-US" sz="3200" dirty="0"/>
              <a:t>1. Aplikacija za administraciju sustava – Kreiranje korisnika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344E8-EDA8-48EF-A303-B40D02BF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BF392-8232-43E1-AB81-3B1A4B4A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6" y="1120554"/>
            <a:ext cx="8273467" cy="5531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19" y="154152"/>
            <a:ext cx="9738360" cy="964407"/>
          </a:xfrm>
        </p:spPr>
        <p:txBody>
          <a:bodyPr>
            <a:normAutofit/>
          </a:bodyPr>
          <a:lstStyle/>
          <a:p>
            <a:r>
              <a:rPr lang="en-US" sz="3200" dirty="0"/>
              <a:t>1. Aplikacija za administraciju sustava – Kreiranje korisnika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79B14-01BA-427C-B196-2F07F146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4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19" y="150380"/>
            <a:ext cx="9738360" cy="964407"/>
          </a:xfrm>
        </p:spPr>
        <p:txBody>
          <a:bodyPr>
            <a:normAutofit/>
          </a:bodyPr>
          <a:lstStyle/>
          <a:p>
            <a:r>
              <a:rPr lang="en-US" sz="3200" dirty="0"/>
              <a:t>1. Aplikacija za administraciju sustava – Početni zaslon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C89C8-8645-47F4-8221-9385EECD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6" y="1120554"/>
            <a:ext cx="8273467" cy="55316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1A98C-5F40-4806-8A28-2379421E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49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19" y="148385"/>
            <a:ext cx="9738360" cy="964407"/>
          </a:xfrm>
        </p:spPr>
        <p:txBody>
          <a:bodyPr>
            <a:normAutofit/>
          </a:bodyPr>
          <a:lstStyle/>
          <a:p>
            <a:r>
              <a:rPr lang="en-US" sz="3200" dirty="0"/>
              <a:t>1. Aplikacija za administraciju sustava – Početni zaslon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C89C8-8645-47F4-8221-9385EECD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6" y="1120554"/>
            <a:ext cx="8273467" cy="55316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1A98C-5F40-4806-8A28-2379421E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D69CD8-99F5-4C5A-9EC2-65EF6C976D04}"/>
              </a:ext>
            </a:extLst>
          </p:cNvPr>
          <p:cNvSpPr/>
          <p:nvPr/>
        </p:nvSpPr>
        <p:spPr>
          <a:xfrm>
            <a:off x="9143999" y="3675678"/>
            <a:ext cx="900546" cy="36512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7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483D3-2B9E-45B1-9DF3-5497275C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6" y="1120553"/>
            <a:ext cx="8273488" cy="5531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" y="156147"/>
            <a:ext cx="10584872" cy="964407"/>
          </a:xfrm>
        </p:spPr>
        <p:txBody>
          <a:bodyPr>
            <a:normAutofit/>
          </a:bodyPr>
          <a:lstStyle/>
          <a:p>
            <a:r>
              <a:rPr lang="en-US" sz="3100" dirty="0"/>
              <a:t>1. Aplikacija za administraciju sustava – </a:t>
            </a:r>
            <a:r>
              <a:rPr lang="hr-HR" sz="3100" dirty="0"/>
              <a:t>Pregled prošle narudžbe</a:t>
            </a:r>
            <a:endParaRPr lang="en-US" sz="3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1A98C-5F40-4806-8A28-2379421E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C4449F-D8B0-48D5-9355-E1EB5BDAEDD8}"/>
              </a:ext>
            </a:extLst>
          </p:cNvPr>
          <p:cNvSpPr txBox="1"/>
          <p:nvPr/>
        </p:nvSpPr>
        <p:spPr>
          <a:xfrm>
            <a:off x="6324600" y="2247901"/>
            <a:ext cx="744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300" dirty="0"/>
              <a:t>(138 kn)</a:t>
            </a:r>
          </a:p>
        </p:txBody>
      </p:sp>
    </p:spTree>
    <p:extLst>
      <p:ext uri="{BB962C8B-B14F-4D97-AF65-F5344CB8AC3E}">
        <p14:creationId xmlns:p14="http://schemas.microsoft.com/office/powerpoint/2010/main" val="293453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19" y="156147"/>
            <a:ext cx="9738360" cy="964407"/>
          </a:xfrm>
        </p:spPr>
        <p:txBody>
          <a:bodyPr>
            <a:normAutofit/>
          </a:bodyPr>
          <a:lstStyle/>
          <a:p>
            <a:r>
              <a:rPr lang="en-US" sz="3200" dirty="0"/>
              <a:t>1. Aplikacija za administraciju sustava – Početni zaslon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C89C8-8645-47F4-8221-9385EECD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6" y="1120554"/>
            <a:ext cx="8273467" cy="5531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0C24C0-1DA4-4754-96E9-E995F9E6027C}"/>
              </a:ext>
            </a:extLst>
          </p:cNvPr>
          <p:cNvSpPr/>
          <p:nvPr/>
        </p:nvSpPr>
        <p:spPr>
          <a:xfrm>
            <a:off x="8527470" y="1731819"/>
            <a:ext cx="1419011" cy="48512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FE25FC-B3DB-43CB-8C50-84A722AB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94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F2679-CCF6-4C02-9297-9B8A47B6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6" y="1120554"/>
            <a:ext cx="8273467" cy="549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94" y="136525"/>
            <a:ext cx="10587810" cy="964407"/>
          </a:xfrm>
        </p:spPr>
        <p:txBody>
          <a:bodyPr>
            <a:normAutofit/>
          </a:bodyPr>
          <a:lstStyle/>
          <a:p>
            <a:r>
              <a:rPr lang="en-US" sz="3100" dirty="0"/>
              <a:t>1. Aplikacija za administraciju sustava – </a:t>
            </a:r>
            <a:r>
              <a:rPr lang="hr-HR" sz="3100" dirty="0"/>
              <a:t>Otvaranje nove narudžbe</a:t>
            </a:r>
            <a:endParaRPr lang="en-US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2BE94-AC7B-4EC9-868D-30CF6672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36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64778A-7ED9-4CDD-BF0E-3D6E5D1A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6" y="1126906"/>
            <a:ext cx="8268854" cy="552527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A9BA07-DB6C-416A-A580-F6042602A8B2}"/>
              </a:ext>
            </a:extLst>
          </p:cNvPr>
          <p:cNvSpPr txBox="1">
            <a:spLocks/>
          </p:cNvSpPr>
          <p:nvPr/>
        </p:nvSpPr>
        <p:spPr>
          <a:xfrm>
            <a:off x="725989" y="146624"/>
            <a:ext cx="10735407" cy="964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1. Aplikacija za administraciju sustava – Status trenutne narudžbe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8F4BF-8FC5-4F96-9D0A-D20AF403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17C951-AED0-4798-9A82-EBD78BA4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57" y="1170230"/>
            <a:ext cx="8324685" cy="558515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99BA1F7-1FDB-4D54-A2FC-880ABE42D9C0}"/>
              </a:ext>
            </a:extLst>
          </p:cNvPr>
          <p:cNvSpPr txBox="1">
            <a:spLocks/>
          </p:cNvSpPr>
          <p:nvPr/>
        </p:nvSpPr>
        <p:spPr>
          <a:xfrm>
            <a:off x="728295" y="205823"/>
            <a:ext cx="10735407" cy="964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1. Aplikacija za administraciju sustava – Status trenutne narudžbe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F41AF8-FC41-4A41-92E1-AA139C19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EEC49-8070-476D-85F2-6C1F95151ECE}"/>
              </a:ext>
            </a:extLst>
          </p:cNvPr>
          <p:cNvSpPr txBox="1"/>
          <p:nvPr/>
        </p:nvSpPr>
        <p:spPr>
          <a:xfrm>
            <a:off x="6311900" y="2311401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300" dirty="0"/>
              <a:t>(95 kn)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F398D-743E-46F3-A933-F2BCECD338E3}"/>
              </a:ext>
            </a:extLst>
          </p:cNvPr>
          <p:cNvSpPr txBox="1"/>
          <p:nvPr/>
        </p:nvSpPr>
        <p:spPr>
          <a:xfrm>
            <a:off x="6350000" y="4533395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300" dirty="0"/>
              <a:t>(33 kn)</a:t>
            </a:r>
          </a:p>
        </p:txBody>
      </p:sp>
    </p:spTree>
    <p:extLst>
      <p:ext uri="{BB962C8B-B14F-4D97-AF65-F5344CB8AC3E}">
        <p14:creationId xmlns:p14="http://schemas.microsoft.com/office/powerpoint/2010/main" val="419467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17C951-AED0-4798-9A82-EBD78BA4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57" y="1170230"/>
            <a:ext cx="8324685" cy="558515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99BA1F7-1FDB-4D54-A2FC-880ABE42D9C0}"/>
              </a:ext>
            </a:extLst>
          </p:cNvPr>
          <p:cNvSpPr txBox="1">
            <a:spLocks/>
          </p:cNvSpPr>
          <p:nvPr/>
        </p:nvSpPr>
        <p:spPr>
          <a:xfrm>
            <a:off x="728295" y="205823"/>
            <a:ext cx="10735407" cy="964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1. Aplikacija za administraciju sustava – Status trenutne narudžbe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8C58DC-0199-45AF-90D7-2AA8B353CDBF}"/>
              </a:ext>
            </a:extLst>
          </p:cNvPr>
          <p:cNvSpPr/>
          <p:nvPr/>
        </p:nvSpPr>
        <p:spPr>
          <a:xfrm>
            <a:off x="8866909" y="2608384"/>
            <a:ext cx="1191491" cy="27549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A911B2-054F-42C6-93F2-C4CC39191FB7}"/>
              </a:ext>
            </a:extLst>
          </p:cNvPr>
          <p:cNvSpPr/>
          <p:nvPr/>
        </p:nvSpPr>
        <p:spPr>
          <a:xfrm>
            <a:off x="8866909" y="4814454"/>
            <a:ext cx="1191491" cy="27549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8B4AAF-DE8D-406C-9F78-F9993081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F8812-4544-4145-BDB1-7C56BCA3EB3A}"/>
              </a:ext>
            </a:extLst>
          </p:cNvPr>
          <p:cNvSpPr txBox="1"/>
          <p:nvPr/>
        </p:nvSpPr>
        <p:spPr>
          <a:xfrm>
            <a:off x="6311900" y="2311401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300" dirty="0"/>
              <a:t>(95 kn)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115CC-1D2B-4E86-8211-DAFBF775E342}"/>
              </a:ext>
            </a:extLst>
          </p:cNvPr>
          <p:cNvSpPr txBox="1"/>
          <p:nvPr/>
        </p:nvSpPr>
        <p:spPr>
          <a:xfrm>
            <a:off x="6350000" y="4533395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300" dirty="0"/>
              <a:t>(33 kn)</a:t>
            </a:r>
          </a:p>
        </p:txBody>
      </p:sp>
    </p:spTree>
    <p:extLst>
      <p:ext uri="{BB962C8B-B14F-4D97-AF65-F5344CB8AC3E}">
        <p14:creationId xmlns:p14="http://schemas.microsoft.com/office/powerpoint/2010/main" val="189402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97AB-D6E0-4C52-83DB-10147867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Korištene tehnologije: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6F3EAD5-1691-42BB-AC66-F6AC0DB7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7611" y="2326127"/>
            <a:ext cx="3695700" cy="2514600"/>
          </a:xfrm>
          <a:prstGeom prst="rect">
            <a:avLst/>
          </a:prstGeom>
        </p:spPr>
      </p:pic>
      <p:pic>
        <p:nvPicPr>
          <p:cNvPr id="2054" name="Picture 6" descr="Slikovni rezultat za C# icon">
            <a:extLst>
              <a:ext uri="{FF2B5EF4-FFF2-40B4-BE49-F238E27FC236}">
                <a16:creationId xmlns:a16="http://schemas.microsoft.com/office/drawing/2014/main" id="{9BAEF622-64C1-4E6C-8856-EF45FCBED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03" y="2326127"/>
            <a:ext cx="3571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9E2A3-2E2A-4019-BD9C-7EF62DBC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4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3FB100-0392-4198-8D51-1A5B0CA3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57" y="1170230"/>
            <a:ext cx="8324685" cy="558515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99BA1F7-1FDB-4D54-A2FC-880ABE42D9C0}"/>
              </a:ext>
            </a:extLst>
          </p:cNvPr>
          <p:cNvSpPr txBox="1">
            <a:spLocks/>
          </p:cNvSpPr>
          <p:nvPr/>
        </p:nvSpPr>
        <p:spPr>
          <a:xfrm>
            <a:off x="728295" y="205823"/>
            <a:ext cx="10735407" cy="964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1. Aplikacija za administraciju sustava – Status trenutne narudžbe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87E47-C240-410E-A09E-9C4AAB60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0F0F2-DE46-4C8C-9222-6A4D07E2A2DC}"/>
              </a:ext>
            </a:extLst>
          </p:cNvPr>
          <p:cNvSpPr txBox="1"/>
          <p:nvPr/>
        </p:nvSpPr>
        <p:spPr>
          <a:xfrm>
            <a:off x="6311900" y="2311401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300" dirty="0"/>
              <a:t>(95 kn)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28074-52CD-4028-9F21-641C2B4A0877}"/>
              </a:ext>
            </a:extLst>
          </p:cNvPr>
          <p:cNvSpPr txBox="1"/>
          <p:nvPr/>
        </p:nvSpPr>
        <p:spPr>
          <a:xfrm>
            <a:off x="6350000" y="4533395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300" dirty="0"/>
              <a:t>(33 kn)</a:t>
            </a:r>
          </a:p>
        </p:txBody>
      </p:sp>
    </p:spTree>
    <p:extLst>
      <p:ext uri="{BB962C8B-B14F-4D97-AF65-F5344CB8AC3E}">
        <p14:creationId xmlns:p14="http://schemas.microsoft.com/office/powerpoint/2010/main" val="68523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1D2721-F334-470F-8E03-5E8C8DC3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57" y="1168767"/>
            <a:ext cx="8324685" cy="558515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99BA1F7-1FDB-4D54-A2FC-880ABE42D9C0}"/>
              </a:ext>
            </a:extLst>
          </p:cNvPr>
          <p:cNvSpPr txBox="1">
            <a:spLocks/>
          </p:cNvSpPr>
          <p:nvPr/>
        </p:nvSpPr>
        <p:spPr>
          <a:xfrm>
            <a:off x="728295" y="204360"/>
            <a:ext cx="10735407" cy="964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1. Aplikacija za administraciju sustava – Status trenutne narudžbe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CDC8B-D371-469D-A025-C1625886A199}"/>
              </a:ext>
            </a:extLst>
          </p:cNvPr>
          <p:cNvSpPr/>
          <p:nvPr/>
        </p:nvSpPr>
        <p:spPr>
          <a:xfrm>
            <a:off x="8492836" y="6370205"/>
            <a:ext cx="1579419" cy="28343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7A217-8343-4186-9AE6-564FDDA9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A0B3B-5793-4D07-BE09-191BBA300139}"/>
              </a:ext>
            </a:extLst>
          </p:cNvPr>
          <p:cNvSpPr txBox="1"/>
          <p:nvPr/>
        </p:nvSpPr>
        <p:spPr>
          <a:xfrm>
            <a:off x="6311900" y="2311401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300" dirty="0"/>
              <a:t>(95 kn)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AB00D-1E68-40D3-B088-A72DB4F14D0B}"/>
              </a:ext>
            </a:extLst>
          </p:cNvPr>
          <p:cNvSpPr txBox="1"/>
          <p:nvPr/>
        </p:nvSpPr>
        <p:spPr>
          <a:xfrm>
            <a:off x="6350000" y="4533395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300" dirty="0"/>
              <a:t>(33 kn)</a:t>
            </a:r>
          </a:p>
        </p:txBody>
      </p:sp>
    </p:spTree>
    <p:extLst>
      <p:ext uri="{BB962C8B-B14F-4D97-AF65-F5344CB8AC3E}">
        <p14:creationId xmlns:p14="http://schemas.microsoft.com/office/powerpoint/2010/main" val="2305620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BB3FCB-5253-45A9-865F-516E3321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58" y="1172959"/>
            <a:ext cx="8326012" cy="558242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99BA1F7-1FDB-4D54-A2FC-880ABE42D9C0}"/>
              </a:ext>
            </a:extLst>
          </p:cNvPr>
          <p:cNvSpPr txBox="1">
            <a:spLocks/>
          </p:cNvSpPr>
          <p:nvPr/>
        </p:nvSpPr>
        <p:spPr>
          <a:xfrm>
            <a:off x="728296" y="205822"/>
            <a:ext cx="10735407" cy="964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1. Aplikacija za administraciju sustava – Status trenutne narudžbe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52165-F034-4371-82EF-69BC3FEE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EEBA1-F558-41EB-8CAB-E7586A2951D4}"/>
              </a:ext>
            </a:extLst>
          </p:cNvPr>
          <p:cNvSpPr txBox="1"/>
          <p:nvPr/>
        </p:nvSpPr>
        <p:spPr>
          <a:xfrm>
            <a:off x="6311900" y="2311401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300" dirty="0"/>
              <a:t>(95 kn)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528B8-BD8E-4D1D-986A-503B8AEAF71C}"/>
              </a:ext>
            </a:extLst>
          </p:cNvPr>
          <p:cNvSpPr txBox="1"/>
          <p:nvPr/>
        </p:nvSpPr>
        <p:spPr>
          <a:xfrm>
            <a:off x="6350000" y="4533395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300" dirty="0"/>
              <a:t>(33 kn)</a:t>
            </a:r>
          </a:p>
        </p:txBody>
      </p:sp>
    </p:spTree>
    <p:extLst>
      <p:ext uri="{BB962C8B-B14F-4D97-AF65-F5344CB8AC3E}">
        <p14:creationId xmlns:p14="http://schemas.microsoft.com/office/powerpoint/2010/main" val="1515366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920" y="251181"/>
            <a:ext cx="6954157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Prijava</a:t>
            </a:r>
            <a:endParaRPr lang="en-US" sz="3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81925-5DD6-4EB2-846F-10257FD86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263" y="1645879"/>
            <a:ext cx="4573473" cy="42694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A8E6E-6600-4177-8AC8-3E709DA5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10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24A0C-9735-4E48-BEC7-83B51CD9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8" y="1200578"/>
            <a:ext cx="11312924" cy="52450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E28187-9B9E-4654-B441-DB67640C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236171"/>
            <a:ext cx="8585200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Početni zaslon</a:t>
            </a:r>
            <a:endParaRPr lang="en-US" sz="3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2DD353-AA24-460A-943C-F7C0ED3C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19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50" y="236171"/>
            <a:ext cx="8547100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Odabir restorana</a:t>
            </a:r>
            <a:endParaRPr lang="en-US" sz="3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24A0C-9735-4E48-BEC7-83B51CD9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8" y="1200578"/>
            <a:ext cx="11312924" cy="52450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A7B6F8-B67D-4A5A-8A1F-7DB364FFC67F}"/>
              </a:ext>
            </a:extLst>
          </p:cNvPr>
          <p:cNvSpPr/>
          <p:nvPr/>
        </p:nvSpPr>
        <p:spPr>
          <a:xfrm>
            <a:off x="623455" y="2423049"/>
            <a:ext cx="7994072" cy="39000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7DCC7-62E1-442D-A236-A7CE532E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47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C394E-B66D-473E-9C84-E684751E2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8" y="1200578"/>
            <a:ext cx="11312924" cy="524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925" y="236171"/>
            <a:ext cx="9074150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Prikaz jela na meniju</a:t>
            </a:r>
            <a:endParaRPr lang="en-US" sz="3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82F17-459C-4CCE-A1A9-2CB51C507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7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C394E-B66D-473E-9C84-E684751E2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8" y="1200578"/>
            <a:ext cx="11312924" cy="524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5" y="236171"/>
            <a:ext cx="9086850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Prikaz jela na meniju</a:t>
            </a:r>
            <a:endParaRPr lang="en-US" sz="3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D61816-4AEE-42E0-B0C9-0427801144BF}"/>
              </a:ext>
            </a:extLst>
          </p:cNvPr>
          <p:cNvSpPr/>
          <p:nvPr/>
        </p:nvSpPr>
        <p:spPr>
          <a:xfrm>
            <a:off x="7757319" y="2673352"/>
            <a:ext cx="800100" cy="3175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8D8D1D-E8AE-4570-BD95-A2084850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2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1C601-4A84-4A83-A663-484A24FBD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8" y="1200578"/>
            <a:ext cx="11312924" cy="524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193" y="236171"/>
            <a:ext cx="8053614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Odabir jela</a:t>
            </a:r>
            <a:endParaRPr lang="en-US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70F08-B51B-4D84-BC97-71DC915E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8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D2981F-823F-4556-98E0-781E17B17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8" y="1200578"/>
            <a:ext cx="11312924" cy="52450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A7B6F8-B67D-4A5A-8A1F-7DB364FFC67F}"/>
              </a:ext>
            </a:extLst>
          </p:cNvPr>
          <p:cNvSpPr/>
          <p:nvPr/>
        </p:nvSpPr>
        <p:spPr>
          <a:xfrm>
            <a:off x="637308" y="2814939"/>
            <a:ext cx="7966365" cy="39931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B03418-CC46-48C3-8CB7-A3C155714617}"/>
              </a:ext>
            </a:extLst>
          </p:cNvPr>
          <p:cNvSpPr txBox="1">
            <a:spLocks/>
          </p:cNvSpPr>
          <p:nvPr/>
        </p:nvSpPr>
        <p:spPr>
          <a:xfrm>
            <a:off x="1822450" y="236171"/>
            <a:ext cx="8547100" cy="964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Odabir restorana</a:t>
            </a:r>
            <a:endParaRPr lang="en-US" sz="3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92B54-E2FC-49AC-8C7A-1E972A09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Dijelovi:</a:t>
            </a:r>
          </a:p>
        </p:txBody>
      </p:sp>
      <p:pic>
        <p:nvPicPr>
          <p:cNvPr id="3076" name="Picture 4" descr="https://png.icons8.com/metro/1600/database.png">
            <a:extLst>
              <a:ext uri="{FF2B5EF4-FFF2-40B4-BE49-F238E27FC236}">
                <a16:creationId xmlns:a16="http://schemas.microsoft.com/office/drawing/2014/main" id="{9A12D3B3-B994-453C-9944-D82CA242A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924" y="2370924"/>
            <a:ext cx="2116152" cy="21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E98AA08-969E-4287-87E8-5DAF8A563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612" y="2333700"/>
            <a:ext cx="2069430" cy="20694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253B620-5352-4CED-BEF4-A4B1B82DE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9958" y="2371800"/>
            <a:ext cx="2116153" cy="211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D3454E-B1F3-4054-AC06-4C1E40FE541E}"/>
              </a:ext>
            </a:extLst>
          </p:cNvPr>
          <p:cNvSpPr txBox="1"/>
          <p:nvPr/>
        </p:nvSpPr>
        <p:spPr>
          <a:xfrm>
            <a:off x="983327" y="4905567"/>
            <a:ext cx="304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Aplikacija za administraciju sustava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C00EA2-71D1-4842-8B58-9788553FBDE9}"/>
              </a:ext>
            </a:extLst>
          </p:cNvPr>
          <p:cNvSpPr txBox="1"/>
          <p:nvPr/>
        </p:nvSpPr>
        <p:spPr>
          <a:xfrm>
            <a:off x="8330396" y="4905567"/>
            <a:ext cx="2755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Aplikacija za narudžbu gableca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BB766B-1835-4F86-80F8-C436CDE9BB2B}"/>
              </a:ext>
            </a:extLst>
          </p:cNvPr>
          <p:cNvSpPr txBox="1"/>
          <p:nvPr/>
        </p:nvSpPr>
        <p:spPr>
          <a:xfrm>
            <a:off x="4718362" y="4905568"/>
            <a:ext cx="2755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Baza</a:t>
            </a:r>
          </a:p>
          <a:p>
            <a:pPr algn="ctr"/>
            <a:r>
              <a:rPr lang="en-US" sz="2400" dirty="0"/>
              <a:t>podataka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E5A4C-0662-4366-B226-30D27343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66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C5B392-8104-4B16-AAF9-616ABFC2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8" y="1200578"/>
            <a:ext cx="11312924" cy="52450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6A4365E-2399-4F4B-9AF5-6AEAA74D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925" y="236171"/>
            <a:ext cx="9074150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Prikaz jela na meniju</a:t>
            </a:r>
            <a:endParaRPr lang="en-US" sz="3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F032F-E9CC-46E0-8E98-9BFFDE6D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2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5044D-F434-4C13-9DCC-8988F759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6" y="1214997"/>
            <a:ext cx="11281825" cy="523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471" y="250590"/>
            <a:ext cx="8059057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Početni zaslon</a:t>
            </a:r>
            <a:endParaRPr lang="en-US" sz="3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F180E-B3FD-48D8-8DAE-8397CCC0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22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C69E5-BEA3-4467-89DD-9CD7E2A6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7" y="1214997"/>
            <a:ext cx="11281824" cy="523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471" y="250590"/>
            <a:ext cx="8059057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Početni zaslon</a:t>
            </a:r>
            <a:endParaRPr lang="en-US" sz="3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F180E-B3FD-48D8-8DAE-8397CCC0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252F48-EC8D-493E-84C2-0D948FB918DD}"/>
              </a:ext>
            </a:extLst>
          </p:cNvPr>
          <p:cNvSpPr/>
          <p:nvPr/>
        </p:nvSpPr>
        <p:spPr>
          <a:xfrm>
            <a:off x="637308" y="1773382"/>
            <a:ext cx="1401453" cy="29094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47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758EE2-F24F-4985-B906-96EA8BFA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5" y="1214997"/>
            <a:ext cx="11281825" cy="523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648" y="250590"/>
            <a:ext cx="8975601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Prošle narudžbe</a:t>
            </a:r>
            <a:endParaRPr lang="en-US" sz="3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F180E-B3FD-48D8-8DAE-8397CCC0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01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758EE2-F24F-4985-B906-96EA8BFA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5" y="1214997"/>
            <a:ext cx="11281825" cy="523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648" y="250590"/>
            <a:ext cx="8975601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Prošle narudžbe</a:t>
            </a:r>
            <a:endParaRPr lang="en-US" sz="3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F180E-B3FD-48D8-8DAE-8397CCC0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F2058-72D2-4E9D-814D-8BD3A5D570D8}"/>
              </a:ext>
            </a:extLst>
          </p:cNvPr>
          <p:cNvSpPr/>
          <p:nvPr/>
        </p:nvSpPr>
        <p:spPr>
          <a:xfrm>
            <a:off x="7426036" y="2024063"/>
            <a:ext cx="1108364" cy="32623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5D1046-1634-4C94-8D56-6BDBB6B5D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35" y="1214997"/>
            <a:ext cx="11281824" cy="523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148" y="250590"/>
            <a:ext cx="10429704" cy="964407"/>
          </a:xfrm>
        </p:spPr>
        <p:txBody>
          <a:bodyPr>
            <a:normAutofit/>
          </a:bodyPr>
          <a:lstStyle/>
          <a:p>
            <a:r>
              <a:rPr lang="hr-HR" sz="3100" dirty="0"/>
              <a:t>2</a:t>
            </a:r>
            <a:r>
              <a:rPr lang="en-US" sz="3100" dirty="0"/>
              <a:t>. Aplikacija za </a:t>
            </a:r>
            <a:r>
              <a:rPr lang="hr-HR" sz="3100" dirty="0"/>
              <a:t>narudžbu gableca</a:t>
            </a:r>
            <a:r>
              <a:rPr lang="en-US" sz="3100" dirty="0"/>
              <a:t> –</a:t>
            </a:r>
            <a:r>
              <a:rPr lang="hr-HR" sz="3100" dirty="0"/>
              <a:t> Prikaz jela iz prošle narudžbe</a:t>
            </a:r>
            <a:endParaRPr lang="en-US" sz="3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9F180E-B3FD-48D8-8DAE-8397CCC0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79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6F63-FE58-4A42-A1F6-D7CFCB82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7B2CD-6251-4FB4-840A-32D100A1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36</a:t>
            </a:fld>
            <a:endParaRPr lang="en-US"/>
          </a:p>
        </p:txBody>
      </p:sp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56D20A98-894B-472A-9BEC-201C61BEC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75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9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016A-5495-45E4-9D30-AC9B70F5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 sz="4800" dirty="0"/>
              <a:t>Hvala na pažnji!</a:t>
            </a:r>
          </a:p>
        </p:txBody>
      </p:sp>
      <p:pic>
        <p:nvPicPr>
          <p:cNvPr id="4" name="Picture 2" descr="Slikovni rezultat za foi">
            <a:extLst>
              <a:ext uri="{FF2B5EF4-FFF2-40B4-BE49-F238E27FC236}">
                <a16:creationId xmlns:a16="http://schemas.microsoft.com/office/drawing/2014/main" id="{7594633E-D231-48D8-BD19-E95AA85B2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7" y="5169427"/>
            <a:ext cx="2315493" cy="144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ovezana slika">
            <a:extLst>
              <a:ext uri="{FF2B5EF4-FFF2-40B4-BE49-F238E27FC236}">
                <a16:creationId xmlns:a16="http://schemas.microsoft.com/office/drawing/2014/main" id="{2806A1F9-F4A5-403D-86A2-9F5F39C55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635" y="5121220"/>
            <a:ext cx="2469757" cy="154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likovni rezultat za ecx.io">
            <a:extLst>
              <a:ext uri="{FF2B5EF4-FFF2-40B4-BE49-F238E27FC236}">
                <a16:creationId xmlns:a16="http://schemas.microsoft.com/office/drawing/2014/main" id="{14DAF267-7B70-412F-B3FE-AE705DF0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5277885"/>
            <a:ext cx="22098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C3EFF0-F420-4751-AB5E-5325DDD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9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360FA-6C88-411B-A011-6FB6DFBD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Mogućnosti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9BC82-A8B1-49F3-A0A6-2A7BE14D9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175"/>
            <a:ext cx="10515600" cy="4351338"/>
          </a:xfrm>
        </p:spPr>
        <p:txBody>
          <a:bodyPr/>
          <a:lstStyle/>
          <a:p>
            <a:r>
              <a:rPr lang="en-US" dirty="0"/>
              <a:t>Aplikacija za administraciju sustava</a:t>
            </a:r>
            <a:endParaRPr lang="hr-HR" dirty="0"/>
          </a:p>
          <a:p>
            <a:pPr lvl="1"/>
            <a:r>
              <a:rPr lang="hr-HR" dirty="0"/>
              <a:t>Kreiranje korisnika aplikacije za narudžbu gableca</a:t>
            </a:r>
          </a:p>
          <a:p>
            <a:pPr lvl="1"/>
            <a:r>
              <a:rPr lang="hr-HR" dirty="0"/>
              <a:t>Otvaranje/zatvaranje narudžbe</a:t>
            </a:r>
          </a:p>
          <a:p>
            <a:pPr lvl="1"/>
            <a:r>
              <a:rPr lang="hr-HR" dirty="0"/>
              <a:t>Evidencija o plaćanju gableca</a:t>
            </a:r>
          </a:p>
          <a:p>
            <a:pPr lvl="1"/>
            <a:r>
              <a:rPr lang="hr-HR" dirty="0"/>
              <a:t>Pregled prošlih narudžba</a:t>
            </a:r>
          </a:p>
          <a:p>
            <a:pPr lvl="1"/>
            <a:r>
              <a:rPr lang="hr-HR" dirty="0"/>
              <a:t>Pregled statusa trenutne narudžbe</a:t>
            </a:r>
          </a:p>
          <a:p>
            <a:pPr lvl="1"/>
            <a:r>
              <a:rPr lang="hr-HR" dirty="0"/>
              <a:t>Prikaz ukupne cijene narudžbe po restoranima</a:t>
            </a:r>
            <a:endParaRPr lang="en-US" dirty="0"/>
          </a:p>
          <a:p>
            <a:endParaRPr lang="hr-HR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D24B6-380F-486F-A94C-645FB0B6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3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360FA-6C88-411B-A011-6FB6DFBD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Mogućnosti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9BC82-A8B1-49F3-A0A6-2A7BE14D9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175"/>
            <a:ext cx="10515600" cy="4351338"/>
          </a:xfrm>
        </p:spPr>
        <p:txBody>
          <a:bodyPr/>
          <a:lstStyle/>
          <a:p>
            <a:r>
              <a:rPr lang="en-US" dirty="0"/>
              <a:t>Aplikacija za narudžbu gableca</a:t>
            </a:r>
            <a:endParaRPr lang="hr-HR" dirty="0"/>
          </a:p>
          <a:p>
            <a:pPr lvl="1"/>
            <a:r>
              <a:rPr lang="hr-HR" dirty="0"/>
              <a:t>Prijava u aplikaciju sa korisničkim imenom</a:t>
            </a:r>
            <a:endParaRPr lang="en-US" dirty="0"/>
          </a:p>
          <a:p>
            <a:pPr lvl="1"/>
            <a:r>
              <a:rPr lang="hr-HR" dirty="0"/>
              <a:t>Odabir menija od </a:t>
            </a:r>
            <a:r>
              <a:rPr lang="hr-HR"/>
              <a:t>ponuđenih varaždinskih </a:t>
            </a:r>
            <a:r>
              <a:rPr lang="hr-HR" dirty="0"/>
              <a:t>restorana</a:t>
            </a:r>
          </a:p>
          <a:p>
            <a:pPr lvl="1"/>
            <a:r>
              <a:rPr lang="hr-HR" dirty="0"/>
              <a:t>Prikaz svih jela iz današnjeg menija za odabrani restoran</a:t>
            </a:r>
          </a:p>
          <a:p>
            <a:pPr lvl="1"/>
            <a:r>
              <a:rPr lang="hr-HR" dirty="0"/>
              <a:t>Dodavanje jela u narudžbu, brisanje jela iz narudžbe</a:t>
            </a:r>
          </a:p>
          <a:p>
            <a:pPr lvl="1"/>
            <a:r>
              <a:rPr lang="hr-HR" dirty="0"/>
              <a:t>Pregled prošlih narudžba</a:t>
            </a:r>
          </a:p>
          <a:p>
            <a:pPr lvl="1"/>
            <a:endParaRPr lang="en-US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D24B6-380F-486F-A94C-645FB0B6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6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05823"/>
            <a:ext cx="9738360" cy="964407"/>
          </a:xfrm>
        </p:spPr>
        <p:txBody>
          <a:bodyPr>
            <a:normAutofit/>
          </a:bodyPr>
          <a:lstStyle/>
          <a:p>
            <a:r>
              <a:rPr lang="en-US" sz="3200" dirty="0"/>
              <a:t>1. Aplikacija za administraciju sustava – Početni zaslon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C89C8-8645-47F4-8221-9385EECD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6" y="1120554"/>
            <a:ext cx="8273467" cy="55316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A5D21-FF0B-4013-AC35-DDF0E830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0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05823"/>
            <a:ext cx="9738360" cy="964407"/>
          </a:xfrm>
        </p:spPr>
        <p:txBody>
          <a:bodyPr>
            <a:normAutofit/>
          </a:bodyPr>
          <a:lstStyle/>
          <a:p>
            <a:r>
              <a:rPr lang="en-US" sz="3200" dirty="0"/>
              <a:t>1. Aplikacija za administraciju sustava – Početni zaslon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C89C8-8645-47F4-8221-9385EECD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6" y="1120554"/>
            <a:ext cx="8273467" cy="5531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0C24C0-1DA4-4754-96E9-E995F9E6027C}"/>
              </a:ext>
            </a:extLst>
          </p:cNvPr>
          <p:cNvSpPr/>
          <p:nvPr/>
        </p:nvSpPr>
        <p:spPr>
          <a:xfrm>
            <a:off x="2147455" y="1745672"/>
            <a:ext cx="1440872" cy="52647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CA4FD-4E90-4475-A24E-FA7AA96E8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2E6E3E-C4EA-4557-9675-D82A312F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5" y="1120553"/>
            <a:ext cx="8273467" cy="5531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18" y="156146"/>
            <a:ext cx="9738360" cy="964407"/>
          </a:xfrm>
        </p:spPr>
        <p:txBody>
          <a:bodyPr>
            <a:normAutofit/>
          </a:bodyPr>
          <a:lstStyle/>
          <a:p>
            <a:r>
              <a:rPr lang="en-US" sz="3200" dirty="0"/>
              <a:t>1. Aplikacija za administraciju sustava – Pregled korisnika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38F01-D6AE-4C17-BB7E-D01981A8A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2E6E3E-C4EA-4557-9675-D82A312F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5" y="1120553"/>
            <a:ext cx="8273467" cy="5531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690E4-457A-448A-AFED-8E9F12CA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18" y="156146"/>
            <a:ext cx="9738360" cy="964407"/>
          </a:xfrm>
        </p:spPr>
        <p:txBody>
          <a:bodyPr>
            <a:normAutofit/>
          </a:bodyPr>
          <a:lstStyle/>
          <a:p>
            <a:r>
              <a:rPr lang="en-US" sz="3200" dirty="0"/>
              <a:t>1. Aplikacija za administraciju sustava – Pregled korisnika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9301F4-ECF4-4918-A30B-60FCC9D1FA21}"/>
              </a:ext>
            </a:extLst>
          </p:cNvPr>
          <p:cNvSpPr/>
          <p:nvPr/>
        </p:nvSpPr>
        <p:spPr>
          <a:xfrm>
            <a:off x="8520546" y="1856511"/>
            <a:ext cx="1440873" cy="44139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BD3AF8-F93F-49D3-BBF5-97BBB9A8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3C5D-9C8B-4173-97EB-30372FF886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05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468</Words>
  <Application>Microsoft Office PowerPoint</Application>
  <PresentationFormat>Widescreen</PresentationFormat>
  <Paragraphs>104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Sustav za naručivanje gableca (ecx.io case)</vt:lpstr>
      <vt:lpstr>Korištene tehnologije:</vt:lpstr>
      <vt:lpstr>Dijelovi:</vt:lpstr>
      <vt:lpstr>Mogućnosti</vt:lpstr>
      <vt:lpstr>Mogućnosti</vt:lpstr>
      <vt:lpstr>1. Aplikacija za administraciju sustava – Početni zaslon</vt:lpstr>
      <vt:lpstr>1. Aplikacija za administraciju sustava – Početni zaslon</vt:lpstr>
      <vt:lpstr>1. Aplikacija za administraciju sustava – Pregled korisnika</vt:lpstr>
      <vt:lpstr>1. Aplikacija za administraciju sustava – Pregled korisnika</vt:lpstr>
      <vt:lpstr>1. Aplikacija za administraciju sustava – Kreiranje korisnika</vt:lpstr>
      <vt:lpstr>1. Aplikacija za administraciju sustava – Kreiranje korisnika</vt:lpstr>
      <vt:lpstr>1. Aplikacija za administraciju sustava – Početni zaslon</vt:lpstr>
      <vt:lpstr>1. Aplikacija za administraciju sustava – Početni zaslon</vt:lpstr>
      <vt:lpstr>1. Aplikacija za administraciju sustava – Pregled prošle narudžbe</vt:lpstr>
      <vt:lpstr>1. Aplikacija za administraciju sustava – Početni zaslon</vt:lpstr>
      <vt:lpstr>1. Aplikacija za administraciju sustava – Otvaranje nove narudžbe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Aplikacija za narudžbu gableca – Prijava</vt:lpstr>
      <vt:lpstr>2. Aplikacija za narudžbu gableca – Početni zaslon</vt:lpstr>
      <vt:lpstr>2. Aplikacija za narudžbu gableca – Odabir restorana</vt:lpstr>
      <vt:lpstr>2. Aplikacija za narudžbu gableca – Prikaz jela na meniju</vt:lpstr>
      <vt:lpstr>2. Aplikacija za narudžbu gableca – Prikaz jela na meniju</vt:lpstr>
      <vt:lpstr>2. Aplikacija za narudžbu gableca – Odabir jela</vt:lpstr>
      <vt:lpstr>PowerPoint Presentation</vt:lpstr>
      <vt:lpstr>2. Aplikacija za narudžbu gableca – Prikaz jela na meniju</vt:lpstr>
      <vt:lpstr>2. Aplikacija za narudžbu gableca – Početni zaslon</vt:lpstr>
      <vt:lpstr>2. Aplikacija za narudžbu gableca – Početni zaslon</vt:lpstr>
      <vt:lpstr>2. Aplikacija za narudžbu gableca – Prošle narudžbe</vt:lpstr>
      <vt:lpstr>2. Aplikacija za narudžbu gableca – Prošle narudžbe</vt:lpstr>
      <vt:lpstr>2. Aplikacija za narudžbu gableca – Prikaz jela iz prošle narudžbe</vt:lpstr>
      <vt:lpstr>PowerPoint Presentation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Sustav za naručivanje gableca (ecx.io case)</dc:title>
  <dc:creator>Dino Hrascanec</dc:creator>
  <cp:lastModifiedBy>Filip</cp:lastModifiedBy>
  <cp:revision>29</cp:revision>
  <dcterms:created xsi:type="dcterms:W3CDTF">2018-04-20T10:59:08Z</dcterms:created>
  <dcterms:modified xsi:type="dcterms:W3CDTF">2018-06-07T19:24:15Z</dcterms:modified>
</cp:coreProperties>
</file>